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8"/>
  </p:notesMasterIdLst>
  <p:sldIdLst>
    <p:sldId id="519" r:id="rId2"/>
    <p:sldId id="268" r:id="rId3"/>
    <p:sldId id="256" r:id="rId4"/>
    <p:sldId id="257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60" r:id="rId17"/>
    <p:sldId id="280" r:id="rId18"/>
    <p:sldId id="281" r:id="rId19"/>
    <p:sldId id="282" r:id="rId20"/>
    <p:sldId id="283" r:id="rId21"/>
    <p:sldId id="284" r:id="rId22"/>
    <p:sldId id="285" r:id="rId23"/>
    <p:sldId id="262" r:id="rId24"/>
    <p:sldId id="263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67" r:id="rId36"/>
    <p:sldId id="296" r:id="rId37"/>
    <p:sldId id="298" r:id="rId38"/>
    <p:sldId id="297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12" r:id="rId50"/>
    <p:sldId id="309" r:id="rId51"/>
    <p:sldId id="310" r:id="rId52"/>
    <p:sldId id="311" r:id="rId53"/>
    <p:sldId id="313" r:id="rId54"/>
    <p:sldId id="314" r:id="rId55"/>
    <p:sldId id="315" r:id="rId56"/>
    <p:sldId id="316" r:id="rId57"/>
    <p:sldId id="319" r:id="rId58"/>
    <p:sldId id="322" r:id="rId59"/>
    <p:sldId id="320" r:id="rId60"/>
    <p:sldId id="321" r:id="rId61"/>
    <p:sldId id="317" r:id="rId62"/>
    <p:sldId id="323" r:id="rId63"/>
    <p:sldId id="325" r:id="rId64"/>
    <p:sldId id="324" r:id="rId65"/>
    <p:sldId id="326" r:id="rId66"/>
    <p:sldId id="327" r:id="rId67"/>
    <p:sldId id="328" r:id="rId68"/>
    <p:sldId id="329" r:id="rId69"/>
    <p:sldId id="330" r:id="rId70"/>
    <p:sldId id="331" r:id="rId71"/>
    <p:sldId id="333" r:id="rId72"/>
    <p:sldId id="332" r:id="rId73"/>
    <p:sldId id="334" r:id="rId74"/>
    <p:sldId id="335" r:id="rId75"/>
    <p:sldId id="336" r:id="rId76"/>
    <p:sldId id="337" r:id="rId77"/>
    <p:sldId id="338" r:id="rId78"/>
    <p:sldId id="342" r:id="rId79"/>
    <p:sldId id="339" r:id="rId80"/>
    <p:sldId id="341" r:id="rId81"/>
    <p:sldId id="340" r:id="rId82"/>
    <p:sldId id="343" r:id="rId83"/>
    <p:sldId id="345" r:id="rId84"/>
    <p:sldId id="344" r:id="rId85"/>
    <p:sldId id="346" r:id="rId86"/>
    <p:sldId id="347" r:id="rId87"/>
    <p:sldId id="348" r:id="rId88"/>
    <p:sldId id="349" r:id="rId89"/>
    <p:sldId id="350" r:id="rId90"/>
    <p:sldId id="351" r:id="rId91"/>
    <p:sldId id="352" r:id="rId92"/>
    <p:sldId id="353" r:id="rId93"/>
    <p:sldId id="355" r:id="rId94"/>
    <p:sldId id="356" r:id="rId95"/>
    <p:sldId id="357" r:id="rId96"/>
    <p:sldId id="358" r:id="rId97"/>
    <p:sldId id="359" r:id="rId98"/>
    <p:sldId id="361" r:id="rId99"/>
    <p:sldId id="362" r:id="rId100"/>
    <p:sldId id="363" r:id="rId101"/>
    <p:sldId id="365" r:id="rId102"/>
    <p:sldId id="366" r:id="rId103"/>
    <p:sldId id="367" r:id="rId104"/>
    <p:sldId id="368" r:id="rId105"/>
    <p:sldId id="369" r:id="rId106"/>
    <p:sldId id="370" r:id="rId107"/>
    <p:sldId id="371" r:id="rId108"/>
    <p:sldId id="372" r:id="rId109"/>
    <p:sldId id="373" r:id="rId110"/>
    <p:sldId id="374" r:id="rId111"/>
    <p:sldId id="375" r:id="rId112"/>
    <p:sldId id="378" r:id="rId113"/>
    <p:sldId id="376" r:id="rId114"/>
    <p:sldId id="377" r:id="rId115"/>
    <p:sldId id="379" r:id="rId116"/>
    <p:sldId id="380" r:id="rId117"/>
    <p:sldId id="383" r:id="rId118"/>
    <p:sldId id="384" r:id="rId119"/>
    <p:sldId id="386" r:id="rId120"/>
    <p:sldId id="387" r:id="rId121"/>
    <p:sldId id="385" r:id="rId122"/>
    <p:sldId id="388" r:id="rId123"/>
    <p:sldId id="389" r:id="rId124"/>
    <p:sldId id="390" r:id="rId125"/>
    <p:sldId id="391" r:id="rId126"/>
    <p:sldId id="381" r:id="rId127"/>
    <p:sldId id="382" r:id="rId128"/>
    <p:sldId id="392" r:id="rId129"/>
    <p:sldId id="393" r:id="rId130"/>
    <p:sldId id="394" r:id="rId131"/>
    <p:sldId id="395" r:id="rId132"/>
    <p:sldId id="396" r:id="rId133"/>
    <p:sldId id="397" r:id="rId134"/>
    <p:sldId id="398" r:id="rId135"/>
    <p:sldId id="399" r:id="rId136"/>
    <p:sldId id="400" r:id="rId137"/>
    <p:sldId id="401" r:id="rId138"/>
    <p:sldId id="402" r:id="rId139"/>
    <p:sldId id="403" r:id="rId140"/>
    <p:sldId id="404" r:id="rId141"/>
    <p:sldId id="405" r:id="rId142"/>
    <p:sldId id="406" r:id="rId143"/>
    <p:sldId id="407" r:id="rId144"/>
    <p:sldId id="408" r:id="rId145"/>
    <p:sldId id="409" r:id="rId146"/>
    <p:sldId id="410" r:id="rId147"/>
    <p:sldId id="411" r:id="rId148"/>
    <p:sldId id="412" r:id="rId149"/>
    <p:sldId id="413" r:id="rId150"/>
    <p:sldId id="414" r:id="rId151"/>
    <p:sldId id="415" r:id="rId152"/>
    <p:sldId id="424" r:id="rId153"/>
    <p:sldId id="430" r:id="rId154"/>
    <p:sldId id="425" r:id="rId155"/>
    <p:sldId id="427" r:id="rId156"/>
    <p:sldId id="428" r:id="rId157"/>
    <p:sldId id="431" r:id="rId158"/>
    <p:sldId id="426" r:id="rId159"/>
    <p:sldId id="432" r:id="rId160"/>
    <p:sldId id="429" r:id="rId161"/>
    <p:sldId id="433" r:id="rId162"/>
    <p:sldId id="434" r:id="rId163"/>
    <p:sldId id="435" r:id="rId164"/>
    <p:sldId id="436" r:id="rId165"/>
    <p:sldId id="437" r:id="rId166"/>
    <p:sldId id="438" r:id="rId167"/>
    <p:sldId id="440" r:id="rId168"/>
    <p:sldId id="439" r:id="rId169"/>
    <p:sldId id="416" r:id="rId170"/>
    <p:sldId id="417" r:id="rId171"/>
    <p:sldId id="422" r:id="rId172"/>
    <p:sldId id="418" r:id="rId173"/>
    <p:sldId id="423" r:id="rId174"/>
    <p:sldId id="419" r:id="rId175"/>
    <p:sldId id="421" r:id="rId176"/>
    <p:sldId id="420" r:id="rId177"/>
    <p:sldId id="441" r:id="rId178"/>
    <p:sldId id="463" r:id="rId179"/>
    <p:sldId id="462" r:id="rId180"/>
    <p:sldId id="464" r:id="rId181"/>
    <p:sldId id="465" r:id="rId182"/>
    <p:sldId id="468" r:id="rId183"/>
    <p:sldId id="467" r:id="rId184"/>
    <p:sldId id="466" r:id="rId185"/>
    <p:sldId id="469" r:id="rId186"/>
    <p:sldId id="442" r:id="rId187"/>
    <p:sldId id="445" r:id="rId188"/>
    <p:sldId id="448" r:id="rId189"/>
    <p:sldId id="447" r:id="rId190"/>
    <p:sldId id="446" r:id="rId191"/>
    <p:sldId id="449" r:id="rId192"/>
    <p:sldId id="450" r:id="rId193"/>
    <p:sldId id="451" r:id="rId194"/>
    <p:sldId id="452" r:id="rId195"/>
    <p:sldId id="453" r:id="rId196"/>
    <p:sldId id="455" r:id="rId197"/>
    <p:sldId id="454" r:id="rId198"/>
    <p:sldId id="456" r:id="rId199"/>
    <p:sldId id="457" r:id="rId200"/>
    <p:sldId id="458" r:id="rId201"/>
    <p:sldId id="460" r:id="rId202"/>
    <p:sldId id="461" r:id="rId203"/>
    <p:sldId id="470" r:id="rId204"/>
    <p:sldId id="477" r:id="rId205"/>
    <p:sldId id="474" r:id="rId206"/>
    <p:sldId id="471" r:id="rId207"/>
    <p:sldId id="478" r:id="rId208"/>
    <p:sldId id="481" r:id="rId209"/>
    <p:sldId id="472" r:id="rId210"/>
    <p:sldId id="479" r:id="rId211"/>
    <p:sldId id="475" r:id="rId212"/>
    <p:sldId id="473" r:id="rId213"/>
    <p:sldId id="480" r:id="rId214"/>
    <p:sldId id="476" r:id="rId215"/>
    <p:sldId id="482" r:id="rId216"/>
    <p:sldId id="483" r:id="rId217"/>
    <p:sldId id="498" r:id="rId218"/>
    <p:sldId id="484" r:id="rId219"/>
    <p:sldId id="485" r:id="rId220"/>
    <p:sldId id="486" r:id="rId221"/>
    <p:sldId id="487" r:id="rId222"/>
    <p:sldId id="488" r:id="rId223"/>
    <p:sldId id="489" r:id="rId224"/>
    <p:sldId id="494" r:id="rId225"/>
    <p:sldId id="495" r:id="rId226"/>
    <p:sldId id="497" r:id="rId227"/>
    <p:sldId id="490" r:id="rId228"/>
    <p:sldId id="492" r:id="rId229"/>
    <p:sldId id="496" r:id="rId230"/>
    <p:sldId id="493" r:id="rId231"/>
    <p:sldId id="518" r:id="rId232"/>
    <p:sldId id="499" r:id="rId233"/>
    <p:sldId id="500" r:id="rId234"/>
    <p:sldId id="503" r:id="rId235"/>
    <p:sldId id="506" r:id="rId236"/>
    <p:sldId id="501" r:id="rId237"/>
    <p:sldId id="502" r:id="rId238"/>
    <p:sldId id="504" r:id="rId239"/>
    <p:sldId id="505" r:id="rId240"/>
    <p:sldId id="507" r:id="rId241"/>
    <p:sldId id="508" r:id="rId242"/>
    <p:sldId id="509" r:id="rId243"/>
    <p:sldId id="510" r:id="rId244"/>
    <p:sldId id="511" r:id="rId245"/>
    <p:sldId id="512" r:id="rId246"/>
    <p:sldId id="513" r:id="rId247"/>
    <p:sldId id="514" r:id="rId248"/>
    <p:sldId id="515" r:id="rId249"/>
    <p:sldId id="517" r:id="rId250"/>
    <p:sldId id="516" r:id="rId251"/>
    <p:sldId id="520" r:id="rId252"/>
    <p:sldId id="522" r:id="rId253"/>
    <p:sldId id="524" r:id="rId254"/>
    <p:sldId id="521" r:id="rId255"/>
    <p:sldId id="523" r:id="rId256"/>
    <p:sldId id="525" r:id="rId25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00"/>
    <a:srgbClr val="00FFFF"/>
    <a:srgbClr val="666699"/>
    <a:srgbClr val="33CC33"/>
    <a:srgbClr val="CC00FF"/>
    <a:srgbClr val="FF0000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8" autoAdjust="0"/>
    <p:restoredTop sz="94638" autoAdjust="0"/>
  </p:normalViewPr>
  <p:slideViewPr>
    <p:cSldViewPr>
      <p:cViewPr varScale="1">
        <p:scale>
          <a:sx n="68" d="100"/>
          <a:sy n="68" d="100"/>
        </p:scale>
        <p:origin x="88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38" Type="http://schemas.openxmlformats.org/officeDocument/2006/relationships/slide" Target="slides/slide237.xml"/><Relationship Id="rId254" Type="http://schemas.openxmlformats.org/officeDocument/2006/relationships/slide" Target="slides/slide253.xml"/><Relationship Id="rId259" Type="http://schemas.openxmlformats.org/officeDocument/2006/relationships/presProps" Target="presProps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244" Type="http://schemas.openxmlformats.org/officeDocument/2006/relationships/slide" Target="slides/slide243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260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0" Type="http://schemas.openxmlformats.org/officeDocument/2006/relationships/slide" Target="slides/slide249.xml"/><Relationship Id="rId255" Type="http://schemas.openxmlformats.org/officeDocument/2006/relationships/slide" Target="slides/slide254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261" Type="http://schemas.openxmlformats.org/officeDocument/2006/relationships/theme" Target="theme/theme1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slide" Target="slides/slide255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5D2C5-9D60-4273-B1E4-4DE9FEA9B896}" type="datetimeFigureOut">
              <a:rPr lang="fr-FR" smtClean="0"/>
              <a:pPr/>
              <a:t>29/06/2019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2B4460-8E57-47EB-AEA3-0BDB1BD867D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51E6C-EC43-433B-8D1B-62D99490458A}" type="datetimeFigureOut">
              <a:rPr lang="fr-FR" smtClean="0"/>
              <a:pPr/>
              <a:t>29/06/2019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4EF29-11AB-40C8-87BE-744C5CB9AB1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Click="0" advTm="0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51E6C-EC43-433B-8D1B-62D99490458A}" type="datetimeFigureOut">
              <a:rPr lang="fr-FR" smtClean="0"/>
              <a:pPr/>
              <a:t>29/06/2019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4EF29-11AB-40C8-87BE-744C5CB9AB1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Click="0" advTm="0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51E6C-EC43-433B-8D1B-62D99490458A}" type="datetimeFigureOut">
              <a:rPr lang="fr-FR" smtClean="0"/>
              <a:pPr/>
              <a:t>29/06/2019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4EF29-11AB-40C8-87BE-744C5CB9AB1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Click="0" advTm="0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51E6C-EC43-433B-8D1B-62D99490458A}" type="datetimeFigureOut">
              <a:rPr lang="fr-FR" smtClean="0"/>
              <a:pPr/>
              <a:t>29/06/2019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4EF29-11AB-40C8-87BE-744C5CB9AB1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Click="0" advTm="0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51E6C-EC43-433B-8D1B-62D99490458A}" type="datetimeFigureOut">
              <a:rPr lang="fr-FR" smtClean="0"/>
              <a:pPr/>
              <a:t>29/06/2019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4EF29-11AB-40C8-87BE-744C5CB9AB1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Click="0" advTm="0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51E6C-EC43-433B-8D1B-62D99490458A}" type="datetimeFigureOut">
              <a:rPr lang="fr-FR" smtClean="0"/>
              <a:pPr/>
              <a:t>29/06/2019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4EF29-11AB-40C8-87BE-744C5CB9AB1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Click="0" advTm="0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51E6C-EC43-433B-8D1B-62D99490458A}" type="datetimeFigureOut">
              <a:rPr lang="fr-FR" smtClean="0"/>
              <a:pPr/>
              <a:t>29/06/2019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4EF29-11AB-40C8-87BE-744C5CB9AB1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Click="0" advTm="0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51E6C-EC43-433B-8D1B-62D99490458A}" type="datetimeFigureOut">
              <a:rPr lang="fr-FR" smtClean="0"/>
              <a:pPr/>
              <a:t>29/06/2019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4EF29-11AB-40C8-87BE-744C5CB9AB1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Click="0" advTm="0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51E6C-EC43-433B-8D1B-62D99490458A}" type="datetimeFigureOut">
              <a:rPr lang="fr-FR" smtClean="0"/>
              <a:pPr/>
              <a:t>29/06/2019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4EF29-11AB-40C8-87BE-744C5CB9AB1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Click="0" advTm="0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51E6C-EC43-433B-8D1B-62D99490458A}" type="datetimeFigureOut">
              <a:rPr lang="fr-FR" smtClean="0"/>
              <a:pPr/>
              <a:t>29/06/2019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4EF29-11AB-40C8-87BE-744C5CB9AB1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Click="0" advTm="0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51E6C-EC43-433B-8D1B-62D99490458A}" type="datetimeFigureOut">
              <a:rPr lang="fr-FR" smtClean="0"/>
              <a:pPr/>
              <a:t>29/06/2019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4EF29-11AB-40C8-87BE-744C5CB9AB1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Click="0" advTm="0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51E6C-EC43-433B-8D1B-62D99490458A}" type="datetimeFigureOut">
              <a:rPr lang="fr-FR" smtClean="0"/>
              <a:pPr/>
              <a:t>29/06/2019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4EF29-11AB-40C8-87BE-744C5CB9AB1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0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file:///D:\DIAPORAMA%20FOYER\DIAPORAMA%2040%20ANS%20FOYER\souvenirs%20souvenirs.mp3" TargetMode="External"/><Relationship Id="rId1" Type="http://schemas.microsoft.com/office/2007/relationships/media" Target="file:///D:\DIAPORAMA%20FOYER\DIAPORAMA%2040%20ANS%20FOYER\souvenirs%20souvenirs.mp3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D:\DIAPORAMA%20FOYER\DIAPORAMA%2040%20ANS%20FOYER\chica%20chica.mp3" TargetMode="External"/><Relationship Id="rId1" Type="http://schemas.microsoft.com/office/2007/relationships/media" Target="file:///D:\DIAPORAMA%20FOYER\DIAPORAMA%2040%20ANS%20FOYER\chica%20chica.mp3" TargetMode="External"/><Relationship Id="rId4" Type="http://schemas.openxmlformats.org/officeDocument/2006/relationships/image" Target="../media/image134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D:\DIAPORAMA%20FOYER\DIAPORAMA%2040%20ANS%20FOYER\chica%20chica.mp3" TargetMode="External"/><Relationship Id="rId1" Type="http://schemas.microsoft.com/office/2007/relationships/media" Target="file:///D:\DIAPORAMA%20FOYER\DIAPORAMA%2040%20ANS%20FOYER\chica%20chica.mp3" TargetMode="External"/><Relationship Id="rId5" Type="http://schemas.openxmlformats.org/officeDocument/2006/relationships/image" Target="../media/image138.png"/><Relationship Id="rId4" Type="http://schemas.openxmlformats.org/officeDocument/2006/relationships/image" Target="../media/image137.jpe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D:\DIAPORAMA%20FOYER\DIAPORAMA%2040%20ANS%20FOYER\love%20ballade.mp3" TargetMode="External"/><Relationship Id="rId1" Type="http://schemas.microsoft.com/office/2007/relationships/media" Target="file:///D:\DIAPORAMA%20FOYER\DIAPORAMA%2040%20ANS%20FOYER\love%20ballade.mp3" TargetMode="External"/><Relationship Id="rId4" Type="http://schemas.openxmlformats.org/officeDocument/2006/relationships/image" Target="../media/image141.pn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D:\DIAPORAMA%20FOYER\DIAPORAMA%2040%20ANS%20FOYER\Baby%20Girl.mp3" TargetMode="External"/><Relationship Id="rId1" Type="http://schemas.microsoft.com/office/2007/relationships/media" Target="file:///D:\DIAPORAMA%20FOYER\DIAPORAMA%2040%20ANS%20FOYER\Baby%20Girl.mp3" TargetMode="External"/><Relationship Id="rId4" Type="http://schemas.openxmlformats.org/officeDocument/2006/relationships/image" Target="../media/image147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D:\DIAPORAMA%20FOYER\DIAPORAMA%2040%20ANS%20FOYER\country%20Africa%20bum%20bumPiste%201.mp3" TargetMode="External"/><Relationship Id="rId1" Type="http://schemas.microsoft.com/office/2007/relationships/media" Target="file:///D:\DIAPORAMA%20FOYER\DIAPORAMA%2040%20ANS%20FOYER\country%20Africa%20bum%20bumPiste%201.mp3" TargetMode="External"/><Relationship Id="rId4" Type="http://schemas.openxmlformats.org/officeDocument/2006/relationships/image" Target="../media/image169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D:\DIAPORAMA%20FOYER\DIAPORAMA%2040%20ANS%20FOYER\la%20vie%20populaire%20E%20Macias.mp3" TargetMode="External"/><Relationship Id="rId1" Type="http://schemas.microsoft.com/office/2007/relationships/media" Target="file:///D:\DIAPORAMA%20FOYER\DIAPORAMA%2040%20ANS%20FOYER\la%20vie%20populaire%20E%20Macias.mp3" TargetMode="External"/><Relationship Id="rId4" Type="http://schemas.openxmlformats.org/officeDocument/2006/relationships/image" Target="../media/image176.png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178.png"/><Relationship Id="rId7" Type="http://schemas.openxmlformats.org/officeDocument/2006/relationships/image" Target="../media/image182.pn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10" Type="http://schemas.openxmlformats.org/officeDocument/2006/relationships/image" Target="../media/image185.png"/><Relationship Id="rId4" Type="http://schemas.openxmlformats.org/officeDocument/2006/relationships/image" Target="../media/image179.png"/><Relationship Id="rId9" Type="http://schemas.openxmlformats.org/officeDocument/2006/relationships/image" Target="../media/image184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8.png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D:\DIAPORAMA%20FOYER\DIAPORAMA%2040%20ANS%20FOYER\la%20f&#234;te%20au%20village.mp3" TargetMode="External"/><Relationship Id="rId1" Type="http://schemas.microsoft.com/office/2007/relationships/media" Target="file:///D:\DIAPORAMA%20FOYER\DIAPORAMA%2040%20ANS%20FOYER\la%20f&#234;te%20au%20village.mp3" TargetMode="External"/><Relationship Id="rId4" Type="http://schemas.openxmlformats.org/officeDocument/2006/relationships/image" Target="../media/image203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D:\DIAPORAMA%20FOYER\DIAPORAMA%2040%20ANS%20FOYER\17%20La%20vie,%20la%20vie.wma" TargetMode="External"/><Relationship Id="rId1" Type="http://schemas.microsoft.com/office/2007/relationships/media" Target="file:///D:\DIAPORAMA%20FOYER\DIAPORAMA%2040%20ANS%20FOYER\17%20La%20vie,%20la%20vie.wma" TargetMode="External"/><Relationship Id="rId4" Type="http://schemas.openxmlformats.org/officeDocument/2006/relationships/image" Target="../media/image18.png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D:\DIAPORAMA%20FOYER\DIAPORAMA%2040%20ANS%20FOYER\c'est%20si%20bon%20(accord&#233;on).mp3" TargetMode="External"/><Relationship Id="rId1" Type="http://schemas.microsoft.com/office/2007/relationships/media" Target="file:///D:\DIAPORAMA%20FOYER\DIAPORAMA%2040%20ANS%20FOYER\c'est%20si%20bon%20(accord&#233;on).mp3" TargetMode="External"/><Relationship Id="rId4" Type="http://schemas.openxmlformats.org/officeDocument/2006/relationships/image" Target="../media/image2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D:\DIAPORAMA%20FOYER\DIAPORAMA%2040%20ANS%20FOYER\12%20Douce%20France.wma" TargetMode="External"/><Relationship Id="rId1" Type="http://schemas.microsoft.com/office/2007/relationships/media" Target="file:///D:\DIAPORAMA%20FOYER\DIAPORAMA%2040%20ANS%20FOYER\12%20Douce%20France.wma" TargetMode="External"/><Relationship Id="rId4" Type="http://schemas.openxmlformats.org/officeDocument/2006/relationships/image" Target="../media/image229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D:\DIAPORAMA%20FOYER\DIAPORAMA%2040%20ANS%20FOYER\Haiducii%20Gragostea%20Din%20Tei.mp3" TargetMode="External"/><Relationship Id="rId1" Type="http://schemas.microsoft.com/office/2007/relationships/media" Target="file:///D:\DIAPORAMA%20FOYER\DIAPORAMA%2040%20ANS%20FOYER\Haiducii%20Gragostea%20Din%20Tei.mp3" TargetMode="External"/><Relationship Id="rId4" Type="http://schemas.openxmlformats.org/officeDocument/2006/relationships/image" Target="../media/image240.png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7.png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D:\DIAPORAMA%20FOYER\DIAPORAMA%2040%20ANS%20FOYER\voyage%20voyage.mp3" TargetMode="External"/><Relationship Id="rId1" Type="http://schemas.microsoft.com/office/2007/relationships/media" Target="file:///D:\DIAPORAMA%20FOYER\DIAPORAMA%2040%20ANS%20FOYER\voyage%20voyage.mp3" TargetMode="External"/><Relationship Id="rId4" Type="http://schemas.openxmlformats.org/officeDocument/2006/relationships/image" Target="../media/image260.png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D:\DIAPORAMA%20FOYER\DIAPORAMA%2040%20ANS%20FOYER\Haiducii%20Gragostea%20Din%20Tei.mp3" TargetMode="External"/><Relationship Id="rId1" Type="http://schemas.microsoft.com/office/2007/relationships/media" Target="file:///D:\DIAPORAMA%20FOYER\DIAPORAMA%2040%20ANS%20FOYER\Haiducii%20Gragostea%20Din%20Tei.mp3" TargetMode="External"/><Relationship Id="rId4" Type="http://schemas.openxmlformats.org/officeDocument/2006/relationships/image" Target="../media/image272.png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8.png"/><Relationship Id="rId5" Type="http://schemas.openxmlformats.org/officeDocument/2006/relationships/image" Target="../media/image277.png"/><Relationship Id="rId4" Type="http://schemas.openxmlformats.org/officeDocument/2006/relationships/image" Target="../media/image276.pn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79.jpe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image" Target="../media/image2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4.png"/><Relationship Id="rId4" Type="http://schemas.openxmlformats.org/officeDocument/2006/relationships/image" Target="../media/image28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jpe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image" Target="../media/image286.jpe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image" Target="../media/image288.jpe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2.png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2" Type="http://schemas.openxmlformats.org/officeDocument/2006/relationships/image" Target="../media/image293.jpe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jpe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D:\DIAPORAMA%20FOYER\DIAPORAMA%2040%20ANS%20FOYER\Haiducii%20Gragostea%20Din%20Tei.mp3" TargetMode="External"/><Relationship Id="rId1" Type="http://schemas.microsoft.com/office/2007/relationships/media" Target="file:///D:\DIAPORAMA%20FOYER\DIAPORAMA%2040%20ANS%20FOYER\Haiducii%20Gragostea%20Din%20Tei.mp3" TargetMode="External"/><Relationship Id="rId6" Type="http://schemas.openxmlformats.org/officeDocument/2006/relationships/image" Target="../media/image298.png"/><Relationship Id="rId5" Type="http://schemas.openxmlformats.org/officeDocument/2006/relationships/image" Target="../media/image297.png"/><Relationship Id="rId4" Type="http://schemas.openxmlformats.org/officeDocument/2006/relationships/image" Target="../media/image296.jpeg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299.jpe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jpe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png"/><Relationship Id="rId2" Type="http://schemas.openxmlformats.org/officeDocument/2006/relationships/image" Target="../media/image30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png"/><Relationship Id="rId2" Type="http://schemas.openxmlformats.org/officeDocument/2006/relationships/image" Target="../media/image30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6.png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2" Type="http://schemas.openxmlformats.org/officeDocument/2006/relationships/image" Target="../media/image304.jpe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D:\DIAPORAMA%20FOYER\DIAPORAMA%2040%20ANS%20FOYER\we%20wish%20you%20a%20merry%20christman.mp3" TargetMode="External"/><Relationship Id="rId1" Type="http://schemas.microsoft.com/office/2007/relationships/media" Target="file:///D:\DIAPORAMA%20FOYER\DIAPORAMA%2040%20ANS%20FOYER\we%20wish%20you%20a%20merry%20christman.mp3" TargetMode="External"/><Relationship Id="rId4" Type="http://schemas.openxmlformats.org/officeDocument/2006/relationships/image" Target="../media/image308.png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jpe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jpe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jpe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2.jpe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3.jpe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4.jpe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6.jpe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7.jpe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D:\DIAPORAMA%20FOYER\DIAPORAMA%2040%20ANS%20FOYER\love%20ballade.mp3" TargetMode="External"/><Relationship Id="rId1" Type="http://schemas.microsoft.com/office/2007/relationships/media" Target="file:///D:\DIAPORAMA%20FOYER\DIAPORAMA%2040%20ANS%20FOYER\love%20ballade.mp3" TargetMode="External"/><Relationship Id="rId4" Type="http://schemas.openxmlformats.org/officeDocument/2006/relationships/image" Target="../media/image318.png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9.jpe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jpe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png"/><Relationship Id="rId2" Type="http://schemas.openxmlformats.org/officeDocument/2006/relationships/image" Target="../media/image3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3.png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4.jpe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5.jpe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6.jpe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D:\DIAPORAMA%20FOYER\DIAPORAMA%2040%20ANS%20FOYER\viva%20la%20fiesta.mp3" TargetMode="External"/><Relationship Id="rId1" Type="http://schemas.microsoft.com/office/2007/relationships/media" Target="file:///D:\DIAPORAMA%20FOYER\DIAPORAMA%2040%20ANS%20FOYER\viva%20la%20fiesta.mp3" TargetMode="External"/><Relationship Id="rId4" Type="http://schemas.openxmlformats.org/officeDocument/2006/relationships/image" Target="../media/image3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4.png"/><Relationship Id="rId13" Type="http://schemas.openxmlformats.org/officeDocument/2006/relationships/image" Target="../media/image339.png"/><Relationship Id="rId3" Type="http://schemas.openxmlformats.org/officeDocument/2006/relationships/image" Target="../media/image329.png"/><Relationship Id="rId7" Type="http://schemas.openxmlformats.org/officeDocument/2006/relationships/image" Target="../media/image333.png"/><Relationship Id="rId12" Type="http://schemas.openxmlformats.org/officeDocument/2006/relationships/image" Target="../media/image338.png"/><Relationship Id="rId2" Type="http://schemas.openxmlformats.org/officeDocument/2006/relationships/image" Target="../media/image328.png"/><Relationship Id="rId16" Type="http://schemas.openxmlformats.org/officeDocument/2006/relationships/image" Target="../media/image3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2.png"/><Relationship Id="rId11" Type="http://schemas.openxmlformats.org/officeDocument/2006/relationships/image" Target="../media/image337.png"/><Relationship Id="rId5" Type="http://schemas.openxmlformats.org/officeDocument/2006/relationships/image" Target="../media/image331.png"/><Relationship Id="rId15" Type="http://schemas.openxmlformats.org/officeDocument/2006/relationships/image" Target="../media/image341.png"/><Relationship Id="rId10" Type="http://schemas.openxmlformats.org/officeDocument/2006/relationships/image" Target="../media/image336.png"/><Relationship Id="rId4" Type="http://schemas.openxmlformats.org/officeDocument/2006/relationships/image" Target="../media/image330.png"/><Relationship Id="rId9" Type="http://schemas.openxmlformats.org/officeDocument/2006/relationships/image" Target="../media/image335.png"/><Relationship Id="rId14" Type="http://schemas.openxmlformats.org/officeDocument/2006/relationships/image" Target="../media/image340.png"/></Relationships>
</file>

<file path=ppt/slides/_rels/slide2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9.png"/><Relationship Id="rId13" Type="http://schemas.openxmlformats.org/officeDocument/2006/relationships/image" Target="../media/image354.png"/><Relationship Id="rId18" Type="http://schemas.openxmlformats.org/officeDocument/2006/relationships/image" Target="../media/image359.png"/><Relationship Id="rId3" Type="http://schemas.openxmlformats.org/officeDocument/2006/relationships/image" Target="../media/image344.png"/><Relationship Id="rId21" Type="http://schemas.openxmlformats.org/officeDocument/2006/relationships/image" Target="../media/image362.png"/><Relationship Id="rId7" Type="http://schemas.openxmlformats.org/officeDocument/2006/relationships/image" Target="../media/image348.png"/><Relationship Id="rId12" Type="http://schemas.openxmlformats.org/officeDocument/2006/relationships/image" Target="../media/image353.png"/><Relationship Id="rId17" Type="http://schemas.openxmlformats.org/officeDocument/2006/relationships/image" Target="../media/image358.png"/><Relationship Id="rId2" Type="http://schemas.openxmlformats.org/officeDocument/2006/relationships/image" Target="../media/image343.png"/><Relationship Id="rId16" Type="http://schemas.openxmlformats.org/officeDocument/2006/relationships/image" Target="../media/image357.png"/><Relationship Id="rId20" Type="http://schemas.openxmlformats.org/officeDocument/2006/relationships/image" Target="../media/image3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7.png"/><Relationship Id="rId11" Type="http://schemas.openxmlformats.org/officeDocument/2006/relationships/image" Target="../media/image352.png"/><Relationship Id="rId5" Type="http://schemas.openxmlformats.org/officeDocument/2006/relationships/image" Target="../media/image346.png"/><Relationship Id="rId15" Type="http://schemas.openxmlformats.org/officeDocument/2006/relationships/image" Target="../media/image356.png"/><Relationship Id="rId10" Type="http://schemas.openxmlformats.org/officeDocument/2006/relationships/image" Target="../media/image351.png"/><Relationship Id="rId19" Type="http://schemas.openxmlformats.org/officeDocument/2006/relationships/image" Target="../media/image360.png"/><Relationship Id="rId4" Type="http://schemas.openxmlformats.org/officeDocument/2006/relationships/image" Target="../media/image345.png"/><Relationship Id="rId9" Type="http://schemas.openxmlformats.org/officeDocument/2006/relationships/image" Target="../media/image350.png"/><Relationship Id="rId14" Type="http://schemas.openxmlformats.org/officeDocument/2006/relationships/image" Target="../media/image355.png"/></Relationships>
</file>

<file path=ppt/slides/_rels/slide2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9.png"/><Relationship Id="rId13" Type="http://schemas.openxmlformats.org/officeDocument/2006/relationships/image" Target="../media/image374.png"/><Relationship Id="rId3" Type="http://schemas.openxmlformats.org/officeDocument/2006/relationships/image" Target="../media/image364.png"/><Relationship Id="rId7" Type="http://schemas.openxmlformats.org/officeDocument/2006/relationships/image" Target="../media/image368.png"/><Relationship Id="rId12" Type="http://schemas.openxmlformats.org/officeDocument/2006/relationships/image" Target="../media/image373.png"/><Relationship Id="rId2" Type="http://schemas.openxmlformats.org/officeDocument/2006/relationships/image" Target="../media/image3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7.png"/><Relationship Id="rId11" Type="http://schemas.openxmlformats.org/officeDocument/2006/relationships/image" Target="../media/image372.png"/><Relationship Id="rId5" Type="http://schemas.openxmlformats.org/officeDocument/2006/relationships/image" Target="../media/image366.png"/><Relationship Id="rId15" Type="http://schemas.openxmlformats.org/officeDocument/2006/relationships/image" Target="../media/image376.png"/><Relationship Id="rId10" Type="http://schemas.openxmlformats.org/officeDocument/2006/relationships/image" Target="../media/image371.png"/><Relationship Id="rId4" Type="http://schemas.openxmlformats.org/officeDocument/2006/relationships/image" Target="../media/image365.png"/><Relationship Id="rId9" Type="http://schemas.openxmlformats.org/officeDocument/2006/relationships/image" Target="../media/image370.png"/><Relationship Id="rId14" Type="http://schemas.openxmlformats.org/officeDocument/2006/relationships/image" Target="../media/image375.png"/></Relationships>
</file>

<file path=ppt/slides/_rels/slide2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1.png"/><Relationship Id="rId13" Type="http://schemas.openxmlformats.org/officeDocument/2006/relationships/image" Target="../media/image386.png"/><Relationship Id="rId18" Type="http://schemas.openxmlformats.org/officeDocument/2006/relationships/image" Target="../media/image391.png"/><Relationship Id="rId26" Type="http://schemas.openxmlformats.org/officeDocument/2006/relationships/image" Target="../media/image399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94.png"/><Relationship Id="rId7" Type="http://schemas.openxmlformats.org/officeDocument/2006/relationships/image" Target="../media/image380.png"/><Relationship Id="rId12" Type="http://schemas.openxmlformats.org/officeDocument/2006/relationships/image" Target="../media/image385.png"/><Relationship Id="rId17" Type="http://schemas.openxmlformats.org/officeDocument/2006/relationships/image" Target="../media/image390.png"/><Relationship Id="rId25" Type="http://schemas.openxmlformats.org/officeDocument/2006/relationships/image" Target="../media/image398.png"/><Relationship Id="rId2" Type="http://schemas.openxmlformats.org/officeDocument/2006/relationships/audio" Target="file:///D:\DIAPORAMA%20FOYER\DIAPORAMA%2040%20ANS%20FOYER\viva%20la%20fiesta.mp3" TargetMode="External"/><Relationship Id="rId16" Type="http://schemas.openxmlformats.org/officeDocument/2006/relationships/image" Target="../media/image389.png"/><Relationship Id="rId20" Type="http://schemas.openxmlformats.org/officeDocument/2006/relationships/image" Target="../media/image393.png"/><Relationship Id="rId29" Type="http://schemas.openxmlformats.org/officeDocument/2006/relationships/image" Target="../media/image402.png"/><Relationship Id="rId1" Type="http://schemas.microsoft.com/office/2007/relationships/media" Target="file:///D:\DIAPORAMA%20FOYER\DIAPORAMA%2040%20ANS%20FOYER\viva%20la%20fiesta.mp3" TargetMode="External"/><Relationship Id="rId6" Type="http://schemas.openxmlformats.org/officeDocument/2006/relationships/image" Target="../media/image379.png"/><Relationship Id="rId11" Type="http://schemas.openxmlformats.org/officeDocument/2006/relationships/image" Target="../media/image384.png"/><Relationship Id="rId24" Type="http://schemas.openxmlformats.org/officeDocument/2006/relationships/image" Target="../media/image397.png"/><Relationship Id="rId5" Type="http://schemas.openxmlformats.org/officeDocument/2006/relationships/image" Target="../media/image378.png"/><Relationship Id="rId15" Type="http://schemas.openxmlformats.org/officeDocument/2006/relationships/image" Target="../media/image388.png"/><Relationship Id="rId23" Type="http://schemas.openxmlformats.org/officeDocument/2006/relationships/image" Target="../media/image396.png"/><Relationship Id="rId28" Type="http://schemas.openxmlformats.org/officeDocument/2006/relationships/image" Target="../media/image401.png"/><Relationship Id="rId10" Type="http://schemas.openxmlformats.org/officeDocument/2006/relationships/image" Target="../media/image383.png"/><Relationship Id="rId19" Type="http://schemas.openxmlformats.org/officeDocument/2006/relationships/image" Target="../media/image392.png"/><Relationship Id="rId4" Type="http://schemas.openxmlformats.org/officeDocument/2006/relationships/image" Target="../media/image377.png"/><Relationship Id="rId9" Type="http://schemas.openxmlformats.org/officeDocument/2006/relationships/image" Target="../media/image382.png"/><Relationship Id="rId14" Type="http://schemas.openxmlformats.org/officeDocument/2006/relationships/image" Target="../media/image387.png"/><Relationship Id="rId22" Type="http://schemas.openxmlformats.org/officeDocument/2006/relationships/image" Target="../media/image395.png"/><Relationship Id="rId27" Type="http://schemas.openxmlformats.org/officeDocument/2006/relationships/image" Target="../media/image400.png"/></Relationships>
</file>

<file path=ppt/slides/_rels/slide2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9.png"/><Relationship Id="rId13" Type="http://schemas.openxmlformats.org/officeDocument/2006/relationships/image" Target="../media/image414.png"/><Relationship Id="rId18" Type="http://schemas.openxmlformats.org/officeDocument/2006/relationships/image" Target="../media/image419.png"/><Relationship Id="rId26" Type="http://schemas.openxmlformats.org/officeDocument/2006/relationships/image" Target="../media/image427.png"/><Relationship Id="rId3" Type="http://schemas.openxmlformats.org/officeDocument/2006/relationships/image" Target="../media/image404.png"/><Relationship Id="rId21" Type="http://schemas.openxmlformats.org/officeDocument/2006/relationships/image" Target="../media/image422.png"/><Relationship Id="rId7" Type="http://schemas.openxmlformats.org/officeDocument/2006/relationships/image" Target="../media/image408.png"/><Relationship Id="rId12" Type="http://schemas.openxmlformats.org/officeDocument/2006/relationships/image" Target="../media/image413.png"/><Relationship Id="rId17" Type="http://schemas.openxmlformats.org/officeDocument/2006/relationships/image" Target="../media/image418.png"/><Relationship Id="rId25" Type="http://schemas.openxmlformats.org/officeDocument/2006/relationships/image" Target="../media/image426.png"/><Relationship Id="rId2" Type="http://schemas.openxmlformats.org/officeDocument/2006/relationships/image" Target="../media/image403.png"/><Relationship Id="rId16" Type="http://schemas.openxmlformats.org/officeDocument/2006/relationships/image" Target="../media/image417.png"/><Relationship Id="rId20" Type="http://schemas.openxmlformats.org/officeDocument/2006/relationships/image" Target="../media/image421.png"/><Relationship Id="rId29" Type="http://schemas.openxmlformats.org/officeDocument/2006/relationships/image" Target="../media/image4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7.png"/><Relationship Id="rId11" Type="http://schemas.openxmlformats.org/officeDocument/2006/relationships/image" Target="../media/image412.png"/><Relationship Id="rId24" Type="http://schemas.openxmlformats.org/officeDocument/2006/relationships/image" Target="../media/image425.png"/><Relationship Id="rId32" Type="http://schemas.openxmlformats.org/officeDocument/2006/relationships/image" Target="../media/image433.png"/><Relationship Id="rId5" Type="http://schemas.openxmlformats.org/officeDocument/2006/relationships/image" Target="../media/image406.png"/><Relationship Id="rId15" Type="http://schemas.openxmlformats.org/officeDocument/2006/relationships/image" Target="../media/image416.png"/><Relationship Id="rId23" Type="http://schemas.openxmlformats.org/officeDocument/2006/relationships/image" Target="../media/image424.png"/><Relationship Id="rId28" Type="http://schemas.openxmlformats.org/officeDocument/2006/relationships/image" Target="../media/image429.png"/><Relationship Id="rId10" Type="http://schemas.openxmlformats.org/officeDocument/2006/relationships/image" Target="../media/image411.png"/><Relationship Id="rId19" Type="http://schemas.openxmlformats.org/officeDocument/2006/relationships/image" Target="../media/image420.png"/><Relationship Id="rId31" Type="http://schemas.openxmlformats.org/officeDocument/2006/relationships/image" Target="../media/image432.png"/><Relationship Id="rId4" Type="http://schemas.openxmlformats.org/officeDocument/2006/relationships/image" Target="../media/image405.png"/><Relationship Id="rId9" Type="http://schemas.openxmlformats.org/officeDocument/2006/relationships/image" Target="../media/image410.png"/><Relationship Id="rId14" Type="http://schemas.openxmlformats.org/officeDocument/2006/relationships/image" Target="../media/image415.png"/><Relationship Id="rId22" Type="http://schemas.openxmlformats.org/officeDocument/2006/relationships/image" Target="../media/image423.png"/><Relationship Id="rId27" Type="http://schemas.openxmlformats.org/officeDocument/2006/relationships/image" Target="../media/image428.png"/><Relationship Id="rId30" Type="http://schemas.openxmlformats.org/officeDocument/2006/relationships/image" Target="../media/image431.png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D:\DIAPORAMA%20FOYER\DIAPORAMA%2040%20ANS%20FOYER\17%20La%20vie,%20la%20vie.wma" TargetMode="External"/><Relationship Id="rId1" Type="http://schemas.microsoft.com/office/2007/relationships/media" Target="file:///D:\DIAPORAMA%20FOYER\DIAPORAMA%2040%20ANS%20FOYER\17%20La%20vie,%20la%20vie.wma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file:///D:\DIAPORAMA%20FOYER\DIAPORAMA%2040%20ANS%20FOYER\17%20La%20vie,%20la%20vie.wma" TargetMode="External"/><Relationship Id="rId7" Type="http://schemas.openxmlformats.org/officeDocument/2006/relationships/image" Target="../media/image46.png"/><Relationship Id="rId2" Type="http://schemas.microsoft.com/office/2007/relationships/media" Target="file:///D:\DIAPORAMA%20FOYER\DIAPORAMA%2040%20ANS%20FOYER\17%20La%20vie,%20la%20vie.wma" TargetMode="External"/><Relationship Id="rId1" Type="http://schemas.openxmlformats.org/officeDocument/2006/relationships/audio" Target="file:///G:\07%20mon%20pays.wma" TargetMode="External"/><Relationship Id="rId6" Type="http://schemas.openxmlformats.org/officeDocument/2006/relationships/slideLayout" Target="../slideLayouts/slideLayout1.xml"/><Relationship Id="rId5" Type="http://schemas.openxmlformats.org/officeDocument/2006/relationships/audio" Target="file:///D:\DIAPORAMA%20FOYER\DIAPORAMA%2040%20ANS%20FOYER\06%20Lady%20lay.wma" TargetMode="External"/><Relationship Id="rId4" Type="http://schemas.microsoft.com/office/2007/relationships/media" Target="file:///D:\DIAPORAMA%20FOYER\DIAPORAMA%2040%20ANS%20FOYER\06%20Lady%20lay.wma" TargetMode="External"/><Relationship Id="rId9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D:\DIAPORAMA%20FOYER\DIAPORAMA%2040%20ANS%20FOYER\Toutes%20les%20Danses%20Disc%209%2007%20Guitar%20Twist.mp3" TargetMode="External"/><Relationship Id="rId1" Type="http://schemas.microsoft.com/office/2007/relationships/media" Target="file:///D:\DIAPORAMA%20FOYER\DIAPORAMA%2040%20ANS%20FOYER\Toutes%20les%20Danses%20Disc%209%2007%20Guitar%20Twist.mp3" TargetMode="External"/><Relationship Id="rId4" Type="http://schemas.openxmlformats.org/officeDocument/2006/relationships/image" Target="../media/image66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D:\DIAPORAMA%20FOYER\DIAPORAMA%2040%20ANS%20FOYER\Toutes%20les%20Danses%20Disc%209%2003%20Let's%20Twist%20Again.mp3" TargetMode="External"/><Relationship Id="rId1" Type="http://schemas.microsoft.com/office/2007/relationships/media" Target="file:///D:\DIAPORAMA%20FOYER\DIAPORAMA%2040%20ANS%20FOYER\Toutes%20les%20Danses%20Disc%209%2003%20Let's%20Twist%20Again.mp3" TargetMode="External"/><Relationship Id="rId4" Type="http://schemas.openxmlformats.org/officeDocument/2006/relationships/image" Target="../media/image80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D:\DIAPORAMA%20FOYER\DIAPORAMA%2040%20ANS%20FOYER\la%20polka%20de%20St%20Jean.mp3" TargetMode="External"/><Relationship Id="rId1" Type="http://schemas.microsoft.com/office/2007/relationships/media" Target="file:///D:\DIAPORAMA%20FOYER\DIAPORAMA%2040%20ANS%20FOYER\la%20polka%20de%20St%20Jean.mp3" TargetMode="External"/><Relationship Id="rId4" Type="http://schemas.openxmlformats.org/officeDocument/2006/relationships/image" Target="../media/image48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D:\DIAPORAMA%20FOYER\DIAPORAMA%2040%20ANS%20FOYER\on%20sera%20les%20champions.mp3" TargetMode="External"/><Relationship Id="rId1" Type="http://schemas.microsoft.com/office/2007/relationships/media" Target="file:///D:\DIAPORAMA%20FOYER\DIAPORAMA%2040%20ANS%20FOYER\on%20sera%20les%20champions.mp3" TargetMode="External"/><Relationship Id="rId4" Type="http://schemas.openxmlformats.org/officeDocument/2006/relationships/image" Target="../media/image99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D:\DIAPORAMA%20FOYER\DIAPORAMA%2040%20ANS%20FOYER\en%20ile%20de%20france%20souchon%20voulzy.mp3" TargetMode="External"/><Relationship Id="rId1" Type="http://schemas.microsoft.com/office/2007/relationships/media" Target="file:///D:\DIAPORAMA%20FOYER\DIAPORAMA%2040%20ANS%20FOYER\en%20ile%20de%20france%20souchon%20voulzy.mp3" TargetMode="External"/><Relationship Id="rId4" Type="http://schemas.openxmlformats.org/officeDocument/2006/relationships/image" Target="../media/image126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ublic\Pictures\2011\le clocher d'ANOUX (dim 16.1.11)\0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5220072" cy="3915054"/>
          </a:xfrm>
          <a:prstGeom prst="rect">
            <a:avLst/>
          </a:prstGeom>
          <a:noFill/>
        </p:spPr>
      </p:pic>
      <p:pic>
        <p:nvPicPr>
          <p:cNvPr id="1028" name="Picture 4" descr="C:\Users\Public\Pictures\2011\le clocher d'ANOUX (dim 16.1.11)\en descendant la rue principal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188640"/>
            <a:ext cx="2679762" cy="3573016"/>
          </a:xfrm>
          <a:prstGeom prst="rect">
            <a:avLst/>
          </a:prstGeom>
          <a:noFill/>
        </p:spPr>
      </p:pic>
      <p:pic>
        <p:nvPicPr>
          <p:cNvPr id="1026" name="Picture 2" descr="C:\Users\Public\Pictures\2011\le clocher d'ANOUX (dim 16.1.11)\0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4149080"/>
            <a:ext cx="3168352" cy="2376264"/>
          </a:xfrm>
          <a:prstGeom prst="rect">
            <a:avLst/>
          </a:prstGeom>
          <a:noFill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4653135"/>
            <a:ext cx="2808312" cy="209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C:\Users\Public\Pictures\2011\le clocher d'ANOUX (dim 16.1.11)\Dim.16.1.11(16h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4293096"/>
            <a:ext cx="3072341" cy="2304256"/>
          </a:xfrm>
          <a:prstGeom prst="rect">
            <a:avLst/>
          </a:prstGeom>
          <a:noFill/>
        </p:spPr>
      </p:pic>
      <p:pic>
        <p:nvPicPr>
          <p:cNvPr id="12" name="souvenirs souvenir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70" decel="100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770" decel="100000"/>
                                        <p:tgtEl>
                                          <p:spTgt spid="102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" dur="77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70" decel="100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70" decel="100000"/>
                                        <p:tgtEl>
                                          <p:spTgt spid="102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85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385" decel="100000"/>
                                        <p:tgtEl>
                                          <p:spTgt spid="10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8" dur="385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0" dur="385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4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Public\Pictures\diapo foyer Anoux\pétanque 1980\img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8487275" cy="597666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691680" y="2204864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</a:t>
            </a:r>
            <a:r>
              <a:rPr lang="fr-FR" b="1" dirty="0"/>
              <a:t>p’tit</a:t>
            </a:r>
            <a:r>
              <a:rPr lang="fr-FR" dirty="0"/>
              <a:t> </a:t>
            </a:r>
            <a:r>
              <a:rPr lang="fr-FR" b="1" dirty="0"/>
              <a:t>Robert</a:t>
            </a:r>
          </a:p>
          <a:p>
            <a:r>
              <a:rPr lang="fr-FR" dirty="0"/>
              <a:t>ERENATI</a:t>
            </a:r>
          </a:p>
        </p:txBody>
      </p:sp>
      <p:sp>
        <p:nvSpPr>
          <p:cNvPr id="4" name="ZoneTexte 3"/>
          <p:cNvSpPr txBox="1"/>
          <p:nvPr/>
        </p:nvSpPr>
        <p:spPr>
          <a:xfrm rot="19709736">
            <a:off x="4067944" y="2564904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J.Claude</a:t>
            </a:r>
            <a:r>
              <a:rPr lang="fr-FR" dirty="0"/>
              <a:t> </a:t>
            </a:r>
            <a:r>
              <a:rPr lang="fr-FR" b="1" dirty="0"/>
              <a:t>LEARDI</a:t>
            </a:r>
            <a:r>
              <a:rPr lang="fr-FR" dirty="0"/>
              <a:t> </a:t>
            </a:r>
          </a:p>
          <a:p>
            <a:r>
              <a:rPr lang="fr-FR" dirty="0"/>
              <a:t>    au micro</a:t>
            </a:r>
          </a:p>
        </p:txBody>
      </p:sp>
      <p:sp>
        <p:nvSpPr>
          <p:cNvPr id="5" name="Flèche droite 4"/>
          <p:cNvSpPr/>
          <p:nvPr/>
        </p:nvSpPr>
        <p:spPr>
          <a:xfrm rot="6689278">
            <a:off x="5335008" y="2741394"/>
            <a:ext cx="1068802" cy="15250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 droite 5"/>
          <p:cNvSpPr/>
          <p:nvPr/>
        </p:nvSpPr>
        <p:spPr>
          <a:xfrm rot="4719803">
            <a:off x="2290040" y="3185402"/>
            <a:ext cx="1068802" cy="11898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611560" y="1340768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DouDou</a:t>
            </a:r>
            <a:endParaRPr lang="fr-FR" b="1" dirty="0"/>
          </a:p>
          <a:p>
            <a:r>
              <a:rPr lang="fr-FR" dirty="0"/>
              <a:t>ERENATI</a:t>
            </a:r>
          </a:p>
        </p:txBody>
      </p:sp>
      <p:sp>
        <p:nvSpPr>
          <p:cNvPr id="8" name="Flèche droite 7"/>
          <p:cNvSpPr/>
          <p:nvPr/>
        </p:nvSpPr>
        <p:spPr>
          <a:xfrm rot="6424379" flipV="1">
            <a:off x="671032" y="2263980"/>
            <a:ext cx="654557" cy="10006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308304" y="4581128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Denis </a:t>
            </a:r>
            <a:r>
              <a:rPr lang="fr-FR" b="1" dirty="0">
                <a:solidFill>
                  <a:schemeClr val="bg2"/>
                </a:solidFill>
              </a:rPr>
              <a:t>BEAUREGARD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28384" y="5949280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1980</a:t>
            </a:r>
          </a:p>
        </p:txBody>
      </p:sp>
    </p:spTree>
  </p:cSld>
  <p:clrMapOvr>
    <a:masterClrMapping/>
  </p:clrMapOvr>
  <p:transition spd="med" advClick="0" advTm="9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7" grpId="0"/>
      <p:bldP spid="8" grpId="1" animBg="1"/>
      <p:bldP spid="9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Public\Pictures\diapos foyer Anoux\rally promenade 1982\img1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524" y="866155"/>
            <a:ext cx="7997924" cy="508312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 rot="10800000" flipV="1">
            <a:off x="7812360" y="5517232"/>
            <a:ext cx="6527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1982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403648" y="260648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…sur le départ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060848"/>
            <a:ext cx="8712969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1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Public\Pictures\diapos foyer Anoux\rally promenade 1982\img1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92696"/>
            <a:ext cx="8384148" cy="5328592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331640" y="1268760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s’essayer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827584" y="1700808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aux échasses</a:t>
            </a:r>
            <a:endParaRPr lang="fr-FR" sz="2400" dirty="0"/>
          </a:p>
        </p:txBody>
      </p:sp>
      <p:sp>
        <p:nvSpPr>
          <p:cNvPr id="9" name="ZoneTexte 8"/>
          <p:cNvSpPr txBox="1"/>
          <p:nvPr/>
        </p:nvSpPr>
        <p:spPr>
          <a:xfrm>
            <a:off x="1187624" y="3429000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et…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11560" y="4221088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franchir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67544" y="4653136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la corde…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763688" y="4581128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 !!!</a:t>
            </a:r>
          </a:p>
        </p:txBody>
      </p:sp>
      <p:sp>
        <p:nvSpPr>
          <p:cNvPr id="13" name="Flèche droite 12"/>
          <p:cNvSpPr/>
          <p:nvPr/>
        </p:nvSpPr>
        <p:spPr>
          <a:xfrm>
            <a:off x="1763688" y="5085184"/>
            <a:ext cx="1368152" cy="144016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4427984" y="5373216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Chapeau</a:t>
            </a:r>
            <a:r>
              <a:rPr lang="fr-FR" dirty="0"/>
              <a:t> 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6372200" y="5373216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Ghislaine !!!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740352" y="1268760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1982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1259632" y="18864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épreuve pour rapporter des points </a:t>
            </a:r>
            <a:r>
              <a:rPr lang="fr-FR" dirty="0"/>
              <a:t>: </a:t>
            </a:r>
          </a:p>
        </p:txBody>
      </p:sp>
    </p:spTree>
  </p:cSld>
  <p:clrMapOvr>
    <a:masterClrMapping/>
  </p:clrMapOvr>
  <p:transition spd="med" advClick="0" advTm="18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95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95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95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950"/>
                            </p:stCondLst>
                            <p:childTnLst>
                              <p:par>
                                <p:cTn id="3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950"/>
                            </p:stCondLst>
                            <p:childTnLst>
                              <p:par>
                                <p:cTn id="4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950"/>
                            </p:stCondLst>
                            <p:childTnLst>
                              <p:par>
                                <p:cTn id="4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950"/>
                            </p:stCondLst>
                            <p:childTnLst>
                              <p:par>
                                <p:cTn id="5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950"/>
                            </p:stCondLst>
                            <p:childTnLst>
                              <p:par>
                                <p:cTn id="5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950"/>
                            </p:stCondLst>
                            <p:childTnLst>
                              <p:par>
                                <p:cTn id="7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0" grpId="0"/>
      <p:bldP spid="11" grpId="0"/>
      <p:bldP spid="12" grpId="0"/>
      <p:bldP spid="13" grpId="0" animBg="1"/>
      <p:bldP spid="14" grpId="0"/>
      <p:bldP spid="15" grpId="0"/>
      <p:bldP spid="17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Public\Pictures\diapos foyer Anoux\rally promenade 1982\img1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8457433" cy="5642987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668179" y="110769"/>
            <a:ext cx="1793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Gérard </a:t>
            </a:r>
            <a:r>
              <a:rPr lang="fr-FR" b="1" dirty="0"/>
              <a:t>TRESSON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699792" y="2060848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(</a:t>
            </a:r>
            <a:r>
              <a:rPr lang="fr-FR" sz="1400" dirty="0">
                <a:solidFill>
                  <a:schemeClr val="bg1"/>
                </a:solidFill>
              </a:rPr>
              <a:t>la  </a:t>
            </a:r>
            <a:r>
              <a:rPr lang="fr-FR" sz="1400" dirty="0" err="1">
                <a:solidFill>
                  <a:schemeClr val="bg1"/>
                </a:solidFill>
              </a:rPr>
              <a:t>DeDeche</a:t>
            </a:r>
            <a:r>
              <a:rPr lang="fr-FR" sz="1400" dirty="0">
                <a:solidFill>
                  <a:schemeClr val="bg1"/>
                </a:solidFill>
              </a:rPr>
              <a:t> de miss </a:t>
            </a:r>
            <a:r>
              <a:rPr lang="fr-FR" sz="1400" dirty="0" err="1">
                <a:solidFill>
                  <a:schemeClr val="bg1"/>
                </a:solidFill>
              </a:rPr>
              <a:t>BouBou</a:t>
            </a:r>
            <a:r>
              <a:rPr lang="fr-FR" sz="12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" name="Flèche vers le bas 4"/>
          <p:cNvSpPr/>
          <p:nvPr/>
        </p:nvSpPr>
        <p:spPr>
          <a:xfrm rot="2208057">
            <a:off x="4390100" y="2566535"/>
            <a:ext cx="138279" cy="432048"/>
          </a:xfrm>
          <a:prstGeom prst="down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7812360" y="5517232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1982</a:t>
            </a:r>
          </a:p>
        </p:txBody>
      </p:sp>
      <p:sp>
        <p:nvSpPr>
          <p:cNvPr id="8" name="Flèche vers le bas 7"/>
          <p:cNvSpPr/>
          <p:nvPr/>
        </p:nvSpPr>
        <p:spPr>
          <a:xfrm rot="4015230">
            <a:off x="7037625" y="3836826"/>
            <a:ext cx="115191" cy="2148948"/>
          </a:xfrm>
          <a:prstGeom prst="down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 vers le bas 9"/>
          <p:cNvSpPr/>
          <p:nvPr/>
        </p:nvSpPr>
        <p:spPr>
          <a:xfrm rot="6922125" flipH="1">
            <a:off x="3274198" y="3891153"/>
            <a:ext cx="130129" cy="1515807"/>
          </a:xfrm>
          <a:prstGeom prst="downArrow">
            <a:avLst/>
          </a:prstGeom>
          <a:solidFill>
            <a:schemeClr val="accent5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 vers le bas 10"/>
          <p:cNvSpPr/>
          <p:nvPr/>
        </p:nvSpPr>
        <p:spPr>
          <a:xfrm rot="19019728">
            <a:off x="5507299" y="256956"/>
            <a:ext cx="157946" cy="1537910"/>
          </a:xfrm>
          <a:prstGeom prst="downArrow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7596336" y="11663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contrôle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156176" y="404664"/>
            <a:ext cx="1062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lancé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7308304" y="40466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des anneaux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2627784" y="5949280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au Château de </a:t>
            </a:r>
            <a:r>
              <a:rPr lang="fr-FR" sz="2800" dirty="0" err="1">
                <a:solidFill>
                  <a:schemeClr val="bg1"/>
                </a:solidFill>
              </a:rPr>
              <a:t>Puxe</a:t>
            </a:r>
            <a:r>
              <a:rPr lang="fr-FR" sz="2800" dirty="0">
                <a:solidFill>
                  <a:schemeClr val="bg1"/>
                </a:solidFill>
              </a:rPr>
              <a:t> ??</a:t>
            </a:r>
          </a:p>
        </p:txBody>
      </p:sp>
    </p:spTree>
  </p:cSld>
  <p:clrMapOvr>
    <a:masterClrMapping/>
  </p:clrMapOvr>
  <p:transition spd="med" advClick="0" advTm="1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7" presetClass="entr" presetSubtype="1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0"/>
                            </p:stCondLst>
                            <p:childTnLst>
                              <p:par>
                                <p:cTn id="6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8" grpId="0" animBg="1"/>
      <p:bldP spid="10" grpId="0" animBg="1"/>
      <p:bldP spid="11" grpId="0" animBg="1"/>
      <p:bldP spid="12" grpId="0"/>
      <p:bldP spid="13" grpId="0"/>
      <p:bldP spid="14" grpId="0"/>
      <p:bldP spid="15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Public\Pictures\diapos foyer Anoux\rally promenade 1982\img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8724046" cy="554461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39552" y="5229200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</a:rPr>
              <a:t>distribution des récompenses</a:t>
            </a:r>
            <a:endParaRPr lang="fr-FR" sz="2400" b="1" dirty="0">
              <a:solidFill>
                <a:schemeClr val="bg1"/>
              </a:solidFill>
            </a:endParaRPr>
          </a:p>
          <a:p>
            <a:pPr algn="ctr"/>
            <a:r>
              <a:rPr lang="fr-FR" sz="2400" dirty="0">
                <a:solidFill>
                  <a:schemeClr val="bg1"/>
                </a:solidFill>
              </a:rPr>
              <a:t>(par </a:t>
            </a:r>
            <a:r>
              <a:rPr lang="fr-FR" sz="2400" dirty="0" err="1">
                <a:solidFill>
                  <a:schemeClr val="bg1"/>
                </a:solidFill>
              </a:rPr>
              <a:t>NoNo</a:t>
            </a:r>
            <a:r>
              <a:rPr lang="fr-FR" sz="2400" dirty="0">
                <a:solidFill>
                  <a:schemeClr val="bg1"/>
                </a:solidFill>
              </a:rPr>
              <a:t>, copine de boulot de miss </a:t>
            </a:r>
            <a:r>
              <a:rPr lang="fr-FR" sz="2400" dirty="0" err="1">
                <a:solidFill>
                  <a:schemeClr val="bg1"/>
                </a:solidFill>
              </a:rPr>
              <a:t>BouBou</a:t>
            </a:r>
            <a:r>
              <a:rPr lang="fr-FR" sz="24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4" name="Rectangle 3"/>
          <p:cNvSpPr/>
          <p:nvPr/>
        </p:nvSpPr>
        <p:spPr>
          <a:xfrm>
            <a:off x="8316416" y="5661248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1982</a:t>
            </a:r>
          </a:p>
        </p:txBody>
      </p:sp>
      <p:sp>
        <p:nvSpPr>
          <p:cNvPr id="5" name="Rectangle 4"/>
          <p:cNvSpPr/>
          <p:nvPr/>
        </p:nvSpPr>
        <p:spPr>
          <a:xfrm>
            <a:off x="467544" y="188640"/>
            <a:ext cx="39365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/>
              <a:t>dans la salle de </a:t>
            </a:r>
            <a:r>
              <a:rPr lang="fr-FR" sz="2400" b="1" dirty="0" err="1"/>
              <a:t>Norroy</a:t>
            </a:r>
            <a:r>
              <a:rPr lang="fr-FR" sz="2400" b="1" dirty="0"/>
              <a:t>-le-Sec</a:t>
            </a:r>
            <a:endParaRPr lang="fr-FR" sz="2400" dirty="0"/>
          </a:p>
        </p:txBody>
      </p:sp>
    </p:spTree>
  </p:cSld>
  <p:clrMapOvr>
    <a:masterClrMapping/>
  </p:clrMapOvr>
  <p:transition spd="med" advClick="0" advTm="1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23528" y="1700808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dirty="0"/>
              <a:t>Tournoi de pétanque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419872" y="3501008"/>
            <a:ext cx="38164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/>
              <a:t>1982</a:t>
            </a:r>
          </a:p>
        </p:txBody>
      </p:sp>
      <p:pic>
        <p:nvPicPr>
          <p:cNvPr id="4" name="chica chic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Public\Pictures\diapos foyer Anoux\tournoi pétanque 1982\img1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215" y="509716"/>
            <a:ext cx="8759281" cy="572759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7308304" y="558924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1982</a:t>
            </a:r>
          </a:p>
        </p:txBody>
      </p:sp>
    </p:spTree>
  </p:cSld>
  <p:clrMapOvr>
    <a:masterClrMapping/>
  </p:clrMapOvr>
  <p:transition spd="med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Public\Pictures\diapos foyer Anoux\tournoi pétanque 1982\img1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338" y="509716"/>
            <a:ext cx="8649158" cy="565558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835696" y="2996952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Joël </a:t>
            </a:r>
            <a:r>
              <a:rPr lang="fr-FR" b="1" dirty="0"/>
              <a:t>VENUTI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036476" y="2780928"/>
            <a:ext cx="68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?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7308304" y="558924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1982</a:t>
            </a:r>
          </a:p>
        </p:txBody>
      </p:sp>
    </p:spTree>
  </p:cSld>
  <p:clrMapOvr>
    <a:masterClrMapping/>
  </p:clrMapOvr>
  <p:transition spd="med" advClick="0" advTm="6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Public\Pictures\diapos foyer Anoux\tournoi pétanque 1982\img1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0"/>
            <a:ext cx="4320480" cy="6603691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699792" y="450912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l’art….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419872" y="450912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et  la manière ….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699792" y="494116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  souplesse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555776" y="587727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c’est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131840" y="587727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BEAU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779912" y="587727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à  voir…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788024" y="5877272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!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076056" y="587727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!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292080" y="5877272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!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3995936" y="494116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dans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788024" y="494116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geste !!!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5796136" y="580526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1982</a:t>
            </a:r>
          </a:p>
        </p:txBody>
      </p:sp>
      <p:pic>
        <p:nvPicPr>
          <p:cNvPr id="18" name="chica chic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9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500"/>
                            </p:stCondLst>
                            <p:childTnLst>
                              <p:par>
                                <p:cTn id="6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580"/>
                            </p:stCondLst>
                            <p:childTnLst>
                              <p:par>
                                <p:cTn id="6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0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660"/>
                            </p:stCondLst>
                            <p:childTnLst>
                              <p:par>
                                <p:cTn id="7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" showWhenStopped="0">
                <p:cTn id="7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" grpId="0"/>
      <p:bldP spid="4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Public\Pictures\diapos foyer Anoux\tournoi pétanque 1982\img1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295" y="404664"/>
            <a:ext cx="8404161" cy="583264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979712" y="3501008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Joël  VENUTI   fronce le nez …???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020272" y="558924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1982</a:t>
            </a:r>
          </a:p>
        </p:txBody>
      </p:sp>
      <p:sp>
        <p:nvSpPr>
          <p:cNvPr id="5" name="Ellipse 4"/>
          <p:cNvSpPr/>
          <p:nvPr/>
        </p:nvSpPr>
        <p:spPr>
          <a:xfrm>
            <a:off x="5652120" y="1124744"/>
            <a:ext cx="648072" cy="64807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Public\Pictures\diapos foyer Anoux\tournoi pétanque 1982\img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20689"/>
            <a:ext cx="8389572" cy="549822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796136" y="357301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…et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228184" y="494116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sa moustache </a:t>
            </a:r>
            <a:r>
              <a:rPr lang="fr-FR" b="1" dirty="0"/>
              <a:t>???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300192" y="45811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dans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156176" y="386104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Gérard </a:t>
            </a:r>
            <a:r>
              <a:rPr lang="fr-FR" b="1" dirty="0"/>
              <a:t>TRESSON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308304" y="558924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1982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228184" y="422108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marmonne</a:t>
            </a:r>
          </a:p>
        </p:txBody>
      </p:sp>
    </p:spTree>
  </p:cSld>
  <p:clrMapOvr>
    <a:masterClrMapping/>
  </p:clrMapOvr>
  <p:transition spd="med" advClick="0" advTm="8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ublic\Pictures\diapo foyer Anoux\pétanque 1980\img0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8618859" cy="5976664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7884368" y="5949280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1980</a:t>
            </a:r>
          </a:p>
        </p:txBody>
      </p:sp>
      <p:sp>
        <p:nvSpPr>
          <p:cNvPr id="4" name="Bulle ronde 3"/>
          <p:cNvSpPr/>
          <p:nvPr/>
        </p:nvSpPr>
        <p:spPr>
          <a:xfrm rot="3345500">
            <a:off x="3178619" y="2246047"/>
            <a:ext cx="1778650" cy="1402516"/>
          </a:xfrm>
          <a:prstGeom prst="wedgeEllipseCallout">
            <a:avLst>
              <a:gd name="adj1" fmla="val -57894"/>
              <a:gd name="adj2" fmla="val 116310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3419872" y="234888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je choisis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563888" y="285293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celui-là !!!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004048" y="2276872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Ghislaine</a:t>
            </a:r>
          </a:p>
          <a:p>
            <a:r>
              <a:rPr lang="fr-FR" b="1" dirty="0"/>
              <a:t>LEARDI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211960" y="1628800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283968" y="1671191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?</a:t>
            </a:r>
          </a:p>
        </p:txBody>
      </p:sp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9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91680" y="1484784"/>
            <a:ext cx="56886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0" dirty="0"/>
              <a:t>Réunion </a:t>
            </a:r>
          </a:p>
          <a:p>
            <a:pPr algn="ctr"/>
            <a:r>
              <a:rPr lang="fr-FR" sz="8000" dirty="0"/>
              <a:t>du Foyer </a:t>
            </a:r>
          </a:p>
          <a:p>
            <a:pPr algn="ctr"/>
            <a:r>
              <a:rPr lang="fr-FR" sz="4000" dirty="0"/>
              <a:t>à </a:t>
            </a:r>
          </a:p>
          <a:p>
            <a:pPr algn="ctr"/>
            <a:r>
              <a:rPr lang="fr-FR" sz="4000" dirty="0"/>
              <a:t>l’ancienne Mairie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920880" y="6237312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1982</a:t>
            </a:r>
          </a:p>
        </p:txBody>
      </p:sp>
      <p:pic>
        <p:nvPicPr>
          <p:cNvPr id="4" name="love ballad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6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7"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Public\Pictures\diapos foyer Anoux\réunion foyer 1982\img1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2"/>
            <a:ext cx="8724046" cy="554461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876256" y="3284984"/>
            <a:ext cx="151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Gérard</a:t>
            </a:r>
            <a:r>
              <a:rPr lang="fr-FR" dirty="0">
                <a:solidFill>
                  <a:schemeClr val="bg1"/>
                </a:solidFill>
              </a:rPr>
              <a:t>  C</a:t>
            </a:r>
          </a:p>
          <a:p>
            <a:r>
              <a:rPr lang="fr-FR" dirty="0">
                <a:solidFill>
                  <a:schemeClr val="bg1"/>
                </a:solidFill>
              </a:rPr>
              <a:t>Président </a:t>
            </a:r>
          </a:p>
          <a:p>
            <a:r>
              <a:rPr lang="fr-FR" dirty="0">
                <a:solidFill>
                  <a:schemeClr val="bg1"/>
                </a:solidFill>
              </a:rPr>
              <a:t>du Foyer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83568" y="4293096"/>
            <a:ext cx="20162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Gérard </a:t>
            </a:r>
            <a:r>
              <a:rPr lang="fr-FR" b="1" dirty="0">
                <a:solidFill>
                  <a:schemeClr val="bg1"/>
                </a:solidFill>
              </a:rPr>
              <a:t>VIOT</a:t>
            </a:r>
          </a:p>
          <a:p>
            <a:r>
              <a:rPr lang="fr-FR" dirty="0">
                <a:solidFill>
                  <a:schemeClr val="bg1"/>
                </a:solidFill>
              </a:rPr>
              <a:t>Responsable à la Fédération des Œuvres Laïques (</a:t>
            </a:r>
            <a:r>
              <a:rPr lang="fr-FR" b="1" dirty="0">
                <a:solidFill>
                  <a:schemeClr val="bg1"/>
                </a:solidFill>
              </a:rPr>
              <a:t>FOL</a:t>
            </a:r>
            <a:r>
              <a:rPr lang="fr-FR" dirty="0">
                <a:solidFill>
                  <a:schemeClr val="bg1"/>
                </a:solidFill>
              </a:rPr>
              <a:t>)</a:t>
            </a:r>
          </a:p>
        </p:txBody>
      </p:sp>
    </p:spTree>
  </p:cSld>
  <p:clrMapOvr>
    <a:masterClrMapping/>
  </p:clrMapOvr>
  <p:transition spd="med" advClick="0" advTm="9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Public\Pictures\diapos foyer Anoux\réunion foyer 1982\img1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907" y="692696"/>
            <a:ext cx="8651540" cy="540060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 rot="20491938">
            <a:off x="585491" y="4459293"/>
            <a:ext cx="3852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la jeunesse toujours présente</a:t>
            </a:r>
          </a:p>
        </p:txBody>
      </p:sp>
    </p:spTree>
  </p:cSld>
  <p:clrMapOvr>
    <a:masterClrMapping/>
  </p:clrMapOvr>
  <p:transition spd="med" advClick="0" advTm="6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Public\Pictures\diapos foyer Anoux\réunion foyer 1982\img1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8759330" cy="5328592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611560" y="3861048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… souriante  !!!</a:t>
            </a:r>
          </a:p>
        </p:txBody>
      </p:sp>
    </p:spTree>
  </p:cSld>
  <p:clrMapOvr>
    <a:masterClrMapping/>
  </p:clrMapOvr>
  <p:transition spd="med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Public\Pictures\diapos foyer Anoux\réunion foyer 1982\img1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8619465" cy="5775042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23528" y="1556792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et  attentive</a:t>
            </a:r>
          </a:p>
        </p:txBody>
      </p:sp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Public\Pictures\diapos foyer Anoux\réunion foyer 1982\img1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88640"/>
            <a:ext cx="4104456" cy="645806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6948264" y="4293096"/>
            <a:ext cx="151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A.Marie</a:t>
            </a:r>
            <a:r>
              <a:rPr lang="fr-FR" dirty="0"/>
              <a:t> </a:t>
            </a:r>
          </a:p>
          <a:p>
            <a:r>
              <a:rPr lang="fr-FR" b="1" dirty="0"/>
              <a:t>PETITJEAN</a:t>
            </a:r>
          </a:p>
          <a:p>
            <a:r>
              <a:rPr lang="fr-FR" dirty="0"/>
              <a:t>au rapport ??</a:t>
            </a:r>
          </a:p>
        </p:txBody>
      </p:sp>
    </p:spTree>
  </p:cSld>
  <p:clrMapOvr>
    <a:masterClrMapping/>
  </p:clrMapOvr>
  <p:transition spd="med" advClick="0" advTm="8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971600" y="1810559"/>
            <a:ext cx="74888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0" dirty="0"/>
              <a:t>une belle équipe</a:t>
            </a:r>
          </a:p>
          <a:p>
            <a:pPr algn="ctr"/>
            <a:r>
              <a:rPr lang="fr-FR" sz="8000" dirty="0"/>
              <a:t>qui a animé</a:t>
            </a:r>
          </a:p>
          <a:p>
            <a:pPr algn="ctr"/>
            <a:r>
              <a:rPr lang="fr-FR" sz="8000" dirty="0"/>
              <a:t>le village</a:t>
            </a:r>
          </a:p>
        </p:txBody>
      </p:sp>
    </p:spTree>
  </p:cSld>
  <p:clrMapOvr>
    <a:masterClrMapping/>
  </p:clrMapOvr>
  <p:transition spd="med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7772400" cy="1470025"/>
          </a:xfrm>
        </p:spPr>
        <p:txBody>
          <a:bodyPr>
            <a:normAutofit/>
          </a:bodyPr>
          <a:lstStyle/>
          <a:p>
            <a:r>
              <a:rPr lang="fr-FR" sz="8000" dirty="0"/>
              <a:t>1983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03648" y="2132856"/>
            <a:ext cx="6400800" cy="1752600"/>
          </a:xfrm>
        </p:spPr>
        <p:txBody>
          <a:bodyPr>
            <a:noAutofit/>
          </a:bodyPr>
          <a:lstStyle/>
          <a:p>
            <a:r>
              <a:rPr lang="fr-FR" sz="6000" dirty="0"/>
              <a:t>nouvelle saison </a:t>
            </a:r>
          </a:p>
          <a:p>
            <a:r>
              <a:rPr lang="fr-FR" sz="6000" dirty="0"/>
              <a:t>du tournoi </a:t>
            </a:r>
          </a:p>
          <a:p>
            <a:r>
              <a:rPr lang="fr-FR" sz="6000" dirty="0"/>
              <a:t>de pétanque</a:t>
            </a:r>
          </a:p>
        </p:txBody>
      </p:sp>
      <p:pic>
        <p:nvPicPr>
          <p:cNvPr id="5" name="Baby Gir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9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0"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uiExpand="1" build="p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Public\Pictures\diapos foyer Anoux\pétanque 1983\img1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8522894" cy="554461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843808" y="3501008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participation des enfants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948264" y="551723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1983</a:t>
            </a:r>
          </a:p>
        </p:txBody>
      </p:sp>
    </p:spTree>
  </p:cSld>
  <p:clrMapOvr>
    <a:masterClrMapping/>
  </p:clrMapOvr>
  <p:transition spd="med" advClick="0" advTm="6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Public\Pictures\diapos foyer Anoux\pétanque 1983\img1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05" y="620688"/>
            <a:ext cx="8604190" cy="561662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899592" y="4941168"/>
            <a:ext cx="763284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…</a:t>
            </a:r>
            <a:r>
              <a:rPr lang="fr-FR" sz="2800" b="1" dirty="0"/>
              <a:t>et des dames aussi</a:t>
            </a:r>
          </a:p>
          <a:p>
            <a:pPr algn="ctr"/>
            <a:r>
              <a:rPr lang="fr-FR" b="1" dirty="0"/>
              <a:t> </a:t>
            </a:r>
            <a:r>
              <a:rPr lang="fr-FR" dirty="0"/>
              <a:t>(Mme </a:t>
            </a:r>
            <a:r>
              <a:rPr lang="fr-FR" b="1" dirty="0"/>
              <a:t>LEARDI</a:t>
            </a:r>
            <a:r>
              <a:rPr lang="fr-FR" dirty="0"/>
              <a:t>, bien concentrée,  les 2 pieds dans le rond…)</a:t>
            </a:r>
          </a:p>
        </p:txBody>
      </p:sp>
      <p:sp>
        <p:nvSpPr>
          <p:cNvPr id="4" name="Ellipse 3"/>
          <p:cNvSpPr/>
          <p:nvPr/>
        </p:nvSpPr>
        <p:spPr>
          <a:xfrm>
            <a:off x="4644008" y="4077072"/>
            <a:ext cx="1296144" cy="57606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3779912" y="558924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c’est la règle !!!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956376" y="579597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1983</a:t>
            </a:r>
          </a:p>
        </p:txBody>
      </p:sp>
    </p:spTree>
  </p:cSld>
  <p:clrMapOvr>
    <a:masterClrMapping/>
  </p:clrMapOvr>
  <p:transition spd="med" advClick="0" advTm="9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60"/>
                            </p:stCondLst>
                            <p:childTnLst>
                              <p:par>
                                <p:cTn id="16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96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Public\Pictures\diapo foyer Anoux\pétanque 1980\img0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8426599" cy="597666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804248" y="692696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dans la Famille </a:t>
            </a:r>
            <a:r>
              <a:rPr lang="fr-FR" b="1" dirty="0"/>
              <a:t>VENUTI </a:t>
            </a:r>
            <a:r>
              <a:rPr lang="fr-FR" dirty="0"/>
              <a:t>…</a:t>
            </a:r>
          </a:p>
        </p:txBody>
      </p:sp>
      <p:sp>
        <p:nvSpPr>
          <p:cNvPr id="4" name="Accolade fermante 3"/>
          <p:cNvSpPr/>
          <p:nvPr/>
        </p:nvSpPr>
        <p:spPr>
          <a:xfrm rot="19892261">
            <a:off x="5164456" y="-230242"/>
            <a:ext cx="1584176" cy="302631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763688" y="170080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…</a:t>
            </a:r>
            <a:r>
              <a:rPr lang="fr-FR" b="1" dirty="0"/>
              <a:t>le père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076056" y="1124744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…la </a:t>
            </a:r>
            <a:r>
              <a:rPr lang="fr-FR" b="1" dirty="0"/>
              <a:t>mère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283968" y="356372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…le </a:t>
            </a:r>
            <a:r>
              <a:rPr lang="fr-FR" b="1" dirty="0"/>
              <a:t>fiston</a:t>
            </a:r>
          </a:p>
        </p:txBody>
      </p:sp>
      <p:sp>
        <p:nvSpPr>
          <p:cNvPr id="9" name="Rectangle 8"/>
          <p:cNvSpPr/>
          <p:nvPr/>
        </p:nvSpPr>
        <p:spPr>
          <a:xfrm>
            <a:off x="7740352" y="5877272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1980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732240" y="1556792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je voudrais….</a:t>
            </a:r>
          </a:p>
        </p:txBody>
      </p:sp>
    </p:spTree>
  </p:cSld>
  <p:clrMapOvr>
    <a:masterClrMapping/>
  </p:clrMapOvr>
  <p:transition spd="slow" advClick="0" advTm="11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/>
      <p:bldP spid="7" grpId="0"/>
      <p:bldP spid="8" grpId="0"/>
      <p:bldP spid="10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Public\Pictures\diapos foyer Anoux\pétanque 1983\img1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213" y="505611"/>
            <a:ext cx="8643283" cy="5659693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8028384" y="551723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1983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987824" y="4869160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au tour des messieurs…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707904" y="1196752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DéDé</a:t>
            </a:r>
            <a:r>
              <a:rPr lang="fr-FR" dirty="0"/>
              <a:t> </a:t>
            </a:r>
            <a:r>
              <a:rPr lang="fr-FR" b="1" dirty="0"/>
              <a:t>DEMAISON</a:t>
            </a:r>
            <a:r>
              <a:rPr lang="fr-FR" dirty="0"/>
              <a:t> réfléchit à son lancé…</a:t>
            </a:r>
          </a:p>
        </p:txBody>
      </p:sp>
      <p:sp>
        <p:nvSpPr>
          <p:cNvPr id="6" name="Flèche vers le bas 5"/>
          <p:cNvSpPr/>
          <p:nvPr/>
        </p:nvSpPr>
        <p:spPr>
          <a:xfrm rot="1946695">
            <a:off x="4749924" y="1628220"/>
            <a:ext cx="127864" cy="432048"/>
          </a:xfrm>
          <a:prstGeom prst="down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med" advClick="0" advTm="9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8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8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Public\Pictures\diapos foyer Anoux\pétanque 1983\img1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8860755" cy="5802095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131840" y="980728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Gérard</a:t>
            </a:r>
            <a:r>
              <a:rPr lang="fr-FR" b="1" dirty="0"/>
              <a:t> TRESSON </a:t>
            </a:r>
            <a:r>
              <a:rPr lang="fr-FR" dirty="0"/>
              <a:t>surveille les inscriptions</a:t>
            </a:r>
          </a:p>
        </p:txBody>
      </p:sp>
      <p:sp>
        <p:nvSpPr>
          <p:cNvPr id="4" name="Flèche vers le bas 3"/>
          <p:cNvSpPr/>
          <p:nvPr/>
        </p:nvSpPr>
        <p:spPr>
          <a:xfrm rot="18113459">
            <a:off x="5043680" y="1173887"/>
            <a:ext cx="107332" cy="900780"/>
          </a:xfrm>
          <a:prstGeom prst="down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8244408" y="5517232"/>
            <a:ext cx="899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1983</a:t>
            </a:r>
          </a:p>
        </p:txBody>
      </p:sp>
    </p:spTree>
  </p:cSld>
  <p:clrMapOvr>
    <a:masterClrMapping/>
  </p:clrMapOvr>
  <p:transition spd="med" advClick="0" advTm="9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3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Public\Pictures\diapos foyer Anoux\pétanque 1983\img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181" y="620688"/>
            <a:ext cx="8357574" cy="547260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979712" y="5085184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…le jeu continue ….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92088" y="5517232"/>
            <a:ext cx="8100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Gérard </a:t>
            </a:r>
            <a:r>
              <a:rPr lang="fr-FR" sz="2400" b="1" dirty="0"/>
              <a:t>CORRAZZI</a:t>
            </a:r>
            <a:r>
              <a:rPr lang="fr-FR" sz="2400" dirty="0"/>
              <a:t> courbe l’échine pour ramasser ‘’ses boules’’.</a:t>
            </a:r>
          </a:p>
        </p:txBody>
      </p:sp>
      <p:sp>
        <p:nvSpPr>
          <p:cNvPr id="5" name="Ellipse 4"/>
          <p:cNvSpPr/>
          <p:nvPr/>
        </p:nvSpPr>
        <p:spPr>
          <a:xfrm>
            <a:off x="3059832" y="3861048"/>
            <a:ext cx="864096" cy="79208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 courbée vers le bas 5"/>
          <p:cNvSpPr/>
          <p:nvPr/>
        </p:nvSpPr>
        <p:spPr>
          <a:xfrm rot="18943794">
            <a:off x="1691680" y="2204864"/>
            <a:ext cx="1008112" cy="648072"/>
          </a:xfrm>
          <a:prstGeom prst="curvedDownArrow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524328" y="458112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1983</a:t>
            </a:r>
          </a:p>
        </p:txBody>
      </p:sp>
    </p:spTree>
  </p:cSld>
  <p:clrMapOvr>
    <a:masterClrMapping/>
  </p:clrMapOvr>
  <p:transition spd="med" advClick="0" advTm="1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68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88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880"/>
                            </p:stCondLst>
                            <p:childTnLst>
                              <p:par>
                                <p:cTn id="2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Public\Pictures\diapos foyer Anoux\pétanque 1983\img1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8427603" cy="5688632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139952" y="4293096"/>
            <a:ext cx="65527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/>
              <a:t>J.Claude</a:t>
            </a:r>
            <a:r>
              <a:rPr lang="fr-FR" sz="2800" dirty="0"/>
              <a:t>  </a:t>
            </a:r>
            <a:r>
              <a:rPr lang="fr-FR" sz="2800" b="1" dirty="0"/>
              <a:t>LEARDI   </a:t>
            </a:r>
          </a:p>
          <a:p>
            <a:r>
              <a:rPr lang="fr-FR" sz="2800" dirty="0"/>
              <a:t>manage le jeu des ‘juniors’,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8028384" y="54868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1983</a:t>
            </a:r>
          </a:p>
        </p:txBody>
      </p:sp>
    </p:spTree>
  </p:cSld>
  <p:clrMapOvr>
    <a:masterClrMapping/>
  </p:clrMapOvr>
  <p:transition spd="med" advClick="0" advTm="9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Public\Pictures\diapos foyer Anoux\pétanque 1983\img1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48680"/>
            <a:ext cx="8724046" cy="554461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51520" y="736248"/>
            <a:ext cx="88924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le meilleur moment du tournoi :  les récompenses…, </a:t>
            </a:r>
          </a:p>
          <a:p>
            <a:pPr algn="ctr"/>
            <a:r>
              <a:rPr lang="fr-FR" sz="2000" dirty="0"/>
              <a:t>(vous avez vu les beaux ballons ?)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8100392" y="566124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1983</a:t>
            </a:r>
          </a:p>
        </p:txBody>
      </p:sp>
      <p:sp>
        <p:nvSpPr>
          <p:cNvPr id="5" name="Flèche vers le bas 4"/>
          <p:cNvSpPr/>
          <p:nvPr/>
        </p:nvSpPr>
        <p:spPr>
          <a:xfrm rot="1184823">
            <a:off x="4944149" y="1805243"/>
            <a:ext cx="141690" cy="2160240"/>
          </a:xfrm>
          <a:prstGeom prst="down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med" advClick="0" advTm="14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9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Public\Pictures\diapos foyer Anoux\pétanque 1983\img1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8837345" cy="561662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8316416" y="5517232"/>
            <a:ext cx="827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1983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915816" y="3140968"/>
            <a:ext cx="24482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</a:rPr>
              <a:t>récompenses</a:t>
            </a:r>
          </a:p>
          <a:p>
            <a:pPr algn="ctr"/>
            <a:r>
              <a:rPr lang="fr-FR" sz="2800" dirty="0">
                <a:solidFill>
                  <a:schemeClr val="bg1"/>
                </a:solidFill>
              </a:rPr>
              <a:t>pour les grands</a:t>
            </a:r>
          </a:p>
          <a:p>
            <a:pPr algn="ctr"/>
            <a:r>
              <a:rPr lang="fr-FR" sz="2800" dirty="0">
                <a:solidFill>
                  <a:schemeClr val="bg1"/>
                </a:solidFill>
              </a:rPr>
              <a:t>aussi</a:t>
            </a:r>
          </a:p>
        </p:txBody>
      </p:sp>
    </p:spTree>
  </p:cSld>
  <p:clrMapOvr>
    <a:masterClrMapping/>
  </p:clrMapOvr>
  <p:transition spd="med" advClick="0" advTm="8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Public\Pictures\diapos foyer Anoux\pétanque 1983\img1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8528061" cy="5256583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83568" y="1268760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 </a:t>
            </a:r>
            <a:r>
              <a:rPr lang="fr-FR" sz="2000" b="1" dirty="0"/>
              <a:t> applaudissements du public, tout le monde est content…!!!</a:t>
            </a:r>
          </a:p>
        </p:txBody>
      </p:sp>
      <p:sp>
        <p:nvSpPr>
          <p:cNvPr id="4" name="Ellipse 3"/>
          <p:cNvSpPr/>
          <p:nvPr/>
        </p:nvSpPr>
        <p:spPr>
          <a:xfrm>
            <a:off x="2411760" y="3501008"/>
            <a:ext cx="504056" cy="57606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2411760" y="3068960"/>
            <a:ext cx="504056" cy="50405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5580112" y="3284984"/>
            <a:ext cx="936104" cy="64807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8100392" y="551723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1983</a:t>
            </a:r>
          </a:p>
        </p:txBody>
      </p:sp>
    </p:spTree>
  </p:cSld>
  <p:clrMapOvr>
    <a:masterClrMapping/>
  </p:clrMapOvr>
  <p:transition spd="med" advClick="0" advTm="11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95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95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45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Public\Pictures\diapos foyer Anoux\pétanque 1983\img1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8275739" cy="511256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67544" y="1556792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la coupe, c’est pour lui  </a:t>
            </a:r>
          </a:p>
        </p:txBody>
      </p:sp>
      <p:sp>
        <p:nvSpPr>
          <p:cNvPr id="4" name="Flèche droite 3"/>
          <p:cNvSpPr/>
          <p:nvPr/>
        </p:nvSpPr>
        <p:spPr>
          <a:xfrm rot="2025026">
            <a:off x="3084487" y="2105967"/>
            <a:ext cx="884809" cy="154128"/>
          </a:xfrm>
          <a:prstGeom prst="right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8028384" y="551723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1983</a:t>
            </a:r>
          </a:p>
        </p:txBody>
      </p:sp>
      <p:sp>
        <p:nvSpPr>
          <p:cNvPr id="6" name="Ellipse 5"/>
          <p:cNvSpPr/>
          <p:nvPr/>
        </p:nvSpPr>
        <p:spPr>
          <a:xfrm>
            <a:off x="3779912" y="2420888"/>
            <a:ext cx="1152128" cy="100811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med" advClick="0" advTm="1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45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5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Public\Pictures\diapos foyer Anoux\pétanque 1983\img1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8562471" cy="576064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211960" y="2093947"/>
            <a:ext cx="11521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c’est lui </a:t>
            </a:r>
          </a:p>
          <a:p>
            <a:pPr algn="ctr"/>
            <a:r>
              <a:rPr lang="fr-FR" sz="1600" b="1" dirty="0"/>
              <a:t>le champion</a:t>
            </a:r>
          </a:p>
          <a:p>
            <a:pPr algn="ctr"/>
            <a:r>
              <a:rPr lang="fr-FR" sz="1600" b="1" dirty="0"/>
              <a:t>???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956376" y="551723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1983</a:t>
            </a:r>
          </a:p>
        </p:txBody>
      </p:sp>
    </p:spTree>
  </p:cSld>
  <p:clrMapOvr>
    <a:masterClrMapping/>
  </p:clrMapOvr>
  <p:transition spd="med" advClick="0" advTm="9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907704" y="620688"/>
            <a:ext cx="57606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/>
              <a:t>PING - PONG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707904" y="3212976"/>
            <a:ext cx="2016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/>
              <a:t>1983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95536" y="4869160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FF0000"/>
                </a:solidFill>
              </a:rPr>
              <a:t>*photos  très  sombres à cause d’un contre-jour*</a:t>
            </a:r>
          </a:p>
        </p:txBody>
      </p:sp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Public\Pictures\diapo foyer Anoux\pétanque 1980\img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48680"/>
            <a:ext cx="8784976" cy="5976664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179512" y="608400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Jocelyne </a:t>
            </a:r>
            <a:r>
              <a:rPr lang="fr-FR" b="1" dirty="0">
                <a:solidFill>
                  <a:schemeClr val="bg2"/>
                </a:solidFill>
              </a:rPr>
              <a:t>ERENATI </a:t>
            </a:r>
            <a:r>
              <a:rPr lang="fr-FR" dirty="0">
                <a:solidFill>
                  <a:schemeClr val="bg2"/>
                </a:solidFill>
              </a:rPr>
              <a:t>récompense….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572291" y="5879013"/>
            <a:ext cx="2447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…le jeune fils</a:t>
            </a:r>
            <a:r>
              <a:rPr lang="fr-FR" b="1" dirty="0">
                <a:solidFill>
                  <a:schemeClr val="bg2"/>
                </a:solidFill>
              </a:rPr>
              <a:t>  LOESEL  </a:t>
            </a:r>
            <a:r>
              <a:rPr lang="fr-FR" dirty="0">
                <a:solidFill>
                  <a:schemeClr val="bg2"/>
                </a:solidFill>
              </a:rPr>
              <a:t>qui reçoit sa coupe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228184" y="1484784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Claude </a:t>
            </a:r>
            <a:r>
              <a:rPr lang="fr-FR" b="1" dirty="0"/>
              <a:t>BRIOT</a:t>
            </a:r>
          </a:p>
        </p:txBody>
      </p:sp>
      <p:sp>
        <p:nvSpPr>
          <p:cNvPr id="7" name="Flèche vers le bas 6"/>
          <p:cNvSpPr/>
          <p:nvPr/>
        </p:nvSpPr>
        <p:spPr>
          <a:xfrm rot="2719498">
            <a:off x="6294134" y="2027200"/>
            <a:ext cx="167642" cy="62815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3419872" y="4293096"/>
            <a:ext cx="1800200" cy="18002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8028384" y="5949280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1980</a:t>
            </a:r>
          </a:p>
        </p:txBody>
      </p:sp>
    </p:spTree>
  </p:cSld>
  <p:clrMapOvr>
    <a:masterClrMapping/>
  </p:clrMapOvr>
  <p:transition spd="med" advClick="0" advTm="8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10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Public\Pictures\diapos foyer Anoux\ping pong 1983\img1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36712"/>
            <a:ext cx="8384148" cy="5328592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7092280" y="558924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1983</a:t>
            </a:r>
          </a:p>
        </p:txBody>
      </p:sp>
    </p:spTree>
  </p:cSld>
  <p:clrMapOvr>
    <a:masterClrMapping/>
  </p:clrMapOvr>
  <p:transition spd="med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Public\Pictures\diapos foyer Anoux\ping pong 1983\img1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654" y="836712"/>
            <a:ext cx="8384149" cy="5328592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7092280" y="558924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1983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268760"/>
            <a:ext cx="2671737" cy="340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4572000" y="422108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 Eric  </a:t>
            </a:r>
            <a:r>
              <a:rPr lang="fr-FR" b="1" dirty="0">
                <a:solidFill>
                  <a:schemeClr val="bg1"/>
                </a:solidFill>
              </a:rPr>
              <a:t>TRESSON</a:t>
            </a:r>
          </a:p>
        </p:txBody>
      </p:sp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Public\Pictures\diapos foyer Anoux\ping pong 1983\img1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8724046" cy="554461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7092280" y="558924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1983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3140968"/>
            <a:ext cx="2896764" cy="2375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2123728" y="494116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Denis  </a:t>
            </a:r>
            <a:r>
              <a:rPr lang="fr-FR" b="1" dirty="0">
                <a:solidFill>
                  <a:schemeClr val="bg1"/>
                </a:solidFill>
              </a:rPr>
              <a:t>BEAUREGARD</a:t>
            </a:r>
          </a:p>
        </p:txBody>
      </p:sp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Public\Pictures\diapos foyer Anoux\ping pong 1983\img1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847" y="1196752"/>
            <a:ext cx="8241448" cy="501354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7092280" y="558924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1983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1268760"/>
            <a:ext cx="2917477" cy="3504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2051720" y="4221088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33CC33"/>
                </a:solidFill>
              </a:rPr>
              <a:t>…qui se cache sous la perruque et le bandeau  ?</a:t>
            </a:r>
          </a:p>
        </p:txBody>
      </p:sp>
    </p:spTree>
  </p:cSld>
  <p:clrMapOvr>
    <a:masterClrMapping/>
  </p:clrMapOvr>
  <p:transition spd="med" advClick="0" advTm="8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Public\Pictures\diapos foyer Anoux\ping pong 1983\img1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4708" y="692696"/>
            <a:ext cx="8730544" cy="5328592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7092280" y="558924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1983</a:t>
            </a:r>
          </a:p>
        </p:txBody>
      </p:sp>
    </p:spTree>
  </p:cSld>
  <p:clrMapOvr>
    <a:masterClrMapping/>
  </p:clrMapOvr>
  <p:transition spd="med" advClick="0" advTm="6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Public\Pictures\diapos foyer Anoux\ping pong 1983\img1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627" y="620688"/>
            <a:ext cx="8724046" cy="554461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7092280" y="558924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1983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267744" y="357301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Denis  </a:t>
            </a:r>
            <a:r>
              <a:rPr lang="fr-FR" b="1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7740352" y="3717032"/>
            <a:ext cx="4320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solidFill>
                  <a:schemeClr val="bg1"/>
                </a:solidFill>
              </a:rPr>
              <a:t>?</a:t>
            </a:r>
          </a:p>
        </p:txBody>
      </p:sp>
    </p:spTree>
  </p:cSld>
  <p:clrMapOvr>
    <a:masterClrMapping/>
  </p:clrMapOvr>
  <p:transition spd="med" advClick="0" advTm="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Public\Pictures\diapos foyer Anoux\ping pong 1983\img1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20688"/>
            <a:ext cx="8523129" cy="5416922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7092280" y="558924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1983</a:t>
            </a:r>
          </a:p>
        </p:txBody>
      </p:sp>
    </p:spTree>
  </p:cSld>
  <p:clrMapOvr>
    <a:masterClrMapping/>
  </p:clrMapOvr>
  <p:transition spd="med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19672" y="404664"/>
            <a:ext cx="54726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0" dirty="0"/>
              <a:t>BULLE</a:t>
            </a:r>
          </a:p>
          <a:p>
            <a:pPr algn="ctr"/>
            <a:r>
              <a:rPr lang="fr-FR" sz="8000" dirty="0"/>
              <a:t> de la</a:t>
            </a:r>
          </a:p>
          <a:p>
            <a:pPr algn="ctr"/>
            <a:r>
              <a:rPr lang="fr-FR" sz="8000" dirty="0"/>
              <a:t> St JEAN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771800" y="4941168"/>
            <a:ext cx="4752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/>
              <a:t>JUIN 1983</a:t>
            </a:r>
          </a:p>
        </p:txBody>
      </p:sp>
      <p:pic>
        <p:nvPicPr>
          <p:cNvPr id="4" name="country Africa bum bumPiste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6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Public\Pictures\diapos foyer Anoux\St Jean 1983\img1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8973" y="476672"/>
            <a:ext cx="8662617" cy="576064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475656" y="620688"/>
            <a:ext cx="489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préparation des agapes</a:t>
            </a:r>
          </a:p>
        </p:txBody>
      </p:sp>
      <p:sp>
        <p:nvSpPr>
          <p:cNvPr id="4" name="Flèche droite 3"/>
          <p:cNvSpPr/>
          <p:nvPr/>
        </p:nvSpPr>
        <p:spPr>
          <a:xfrm rot="4312236">
            <a:off x="2500682" y="2339019"/>
            <a:ext cx="1000607" cy="154696"/>
          </a:xfrm>
          <a:prstGeom prst="right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2051720" y="1268760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par Pierrot </a:t>
            </a:r>
            <a:r>
              <a:rPr lang="fr-FR" sz="2800" b="1" dirty="0"/>
              <a:t>SCHMITT</a:t>
            </a:r>
            <a:endParaRPr lang="fr-FR" sz="2800" dirty="0"/>
          </a:p>
        </p:txBody>
      </p:sp>
      <p:sp>
        <p:nvSpPr>
          <p:cNvPr id="6" name="ZoneTexte 5"/>
          <p:cNvSpPr txBox="1"/>
          <p:nvPr/>
        </p:nvSpPr>
        <p:spPr>
          <a:xfrm>
            <a:off x="8172400" y="558924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1983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2996952"/>
            <a:ext cx="10477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900"/>
                            </p:stCondLst>
                            <p:childTnLst>
                              <p:par>
                                <p:cTn id="16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5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Public\Pictures\diapos foyer Anoux\St Jean 1983\img1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764704"/>
            <a:ext cx="8424936" cy="5153253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11560" y="1052736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casse-croûte sous le chapiteau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100392" y="530120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1983</a:t>
            </a:r>
          </a:p>
        </p:txBody>
      </p:sp>
    </p:spTree>
  </p:cSld>
  <p:clrMapOvr>
    <a:masterClrMapping/>
  </p:clrMapOvr>
  <p:transition spd="med" advClick="0" advTm="8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Public\Pictures\diapo foyer Anoux\pétanque 1980\img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548680"/>
            <a:ext cx="8712967" cy="590465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115616" y="5085184"/>
            <a:ext cx="4608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2"/>
                </a:solidFill>
              </a:rPr>
              <a:t>et une nouvelle  bise                de </a:t>
            </a:r>
            <a:r>
              <a:rPr lang="fr-FR" b="1" dirty="0">
                <a:solidFill>
                  <a:schemeClr val="bg2"/>
                </a:solidFill>
              </a:rPr>
              <a:t>Jocelyne</a:t>
            </a:r>
            <a:r>
              <a:rPr lang="fr-FR" dirty="0">
                <a:solidFill>
                  <a:schemeClr val="bg2"/>
                </a:solidFill>
              </a:rPr>
              <a:t>                      </a:t>
            </a:r>
          </a:p>
          <a:p>
            <a:pPr algn="ctr"/>
            <a:r>
              <a:rPr lang="fr-FR" dirty="0">
                <a:solidFill>
                  <a:schemeClr val="bg2"/>
                </a:solidFill>
              </a:rPr>
              <a:t> pour le gagnant</a:t>
            </a:r>
          </a:p>
          <a:p>
            <a:pPr algn="ctr"/>
            <a:r>
              <a:rPr lang="fr-FR" dirty="0">
                <a:solidFill>
                  <a:schemeClr val="bg2"/>
                </a:solidFill>
              </a:rPr>
              <a:t> André </a:t>
            </a:r>
            <a:r>
              <a:rPr lang="fr-FR" b="1" dirty="0">
                <a:solidFill>
                  <a:schemeClr val="bg2"/>
                </a:solidFill>
              </a:rPr>
              <a:t>BERG</a:t>
            </a:r>
          </a:p>
        </p:txBody>
      </p:sp>
      <p:sp>
        <p:nvSpPr>
          <p:cNvPr id="15" name="Sourire 14"/>
          <p:cNvSpPr/>
          <p:nvPr/>
        </p:nvSpPr>
        <p:spPr>
          <a:xfrm>
            <a:off x="3491880" y="5013176"/>
            <a:ext cx="554360" cy="360040"/>
          </a:xfrm>
          <a:prstGeom prst="smileyFac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8028384" y="5949280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1980</a:t>
            </a:r>
          </a:p>
        </p:txBody>
      </p:sp>
    </p:spTree>
  </p:cSld>
  <p:clrMapOvr>
    <a:masterClrMapping/>
  </p:clrMapOvr>
  <p:transition spd="slow" advClick="0" advTm="1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Public\Pictures\diapos foyer Anoux\St Jean 1983\img1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627" y="692696"/>
            <a:ext cx="8610746" cy="547260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8172400" y="558924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1983</a:t>
            </a:r>
          </a:p>
        </p:txBody>
      </p:sp>
    </p:spTree>
  </p:cSld>
  <p:clrMapOvr>
    <a:masterClrMapping/>
  </p:clrMapOvr>
  <p:transition spd="med" advClick="0" advTm="8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Public\Pictures\diapos foyer Anoux\St Jean 1983\img1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836712"/>
            <a:ext cx="8157550" cy="518457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364088" y="1772816"/>
            <a:ext cx="316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</a:rPr>
              <a:t>Le feu</a:t>
            </a:r>
          </a:p>
          <a:p>
            <a:pPr algn="ctr"/>
            <a:r>
              <a:rPr lang="fr-FR" sz="2800" dirty="0">
                <a:solidFill>
                  <a:schemeClr val="bg1"/>
                </a:solidFill>
              </a:rPr>
              <a:t> dans la nuit noire</a:t>
            </a:r>
          </a:p>
        </p:txBody>
      </p:sp>
      <p:sp>
        <p:nvSpPr>
          <p:cNvPr id="4" name="Ellipse 3"/>
          <p:cNvSpPr/>
          <p:nvPr/>
        </p:nvSpPr>
        <p:spPr>
          <a:xfrm>
            <a:off x="3779912" y="908720"/>
            <a:ext cx="1584176" cy="216024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7884368" y="530120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1983</a:t>
            </a:r>
          </a:p>
        </p:txBody>
      </p:sp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Public\Pictures\diapos foyer Anoux\St Jean 1983\img1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8244408" cy="5239779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843808" y="162880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…alors  on  danse  autour  du   feu….!!!!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884368" y="522920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1983</a:t>
            </a:r>
          </a:p>
        </p:txBody>
      </p:sp>
    </p:spTree>
  </p:cSld>
  <p:clrMapOvr>
    <a:masterClrMapping/>
  </p:clrMapOvr>
  <p:transition spd="med" advClick="0" advTm="1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971600" y="980728"/>
            <a:ext cx="7200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0" dirty="0"/>
              <a:t>à  l’heure</a:t>
            </a:r>
          </a:p>
          <a:p>
            <a:pPr algn="ctr"/>
            <a:r>
              <a:rPr lang="fr-FR" sz="8000" dirty="0"/>
              <a:t> du</a:t>
            </a:r>
          </a:p>
          <a:p>
            <a:pPr algn="ctr"/>
            <a:r>
              <a:rPr lang="fr-FR" sz="8000" dirty="0"/>
              <a:t> méchoui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804248" y="5733256"/>
            <a:ext cx="180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/>
              <a:t>1983</a:t>
            </a:r>
          </a:p>
        </p:txBody>
      </p:sp>
      <p:pic>
        <p:nvPicPr>
          <p:cNvPr id="5" name="la vie populaire E Macia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"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Public\Pictures\diapos foyer Anoux\méchoui 1983\img1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8624795" cy="5869652"/>
          </a:xfrm>
          <a:prstGeom prst="rect">
            <a:avLst/>
          </a:prstGeom>
          <a:noFill/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2204864"/>
            <a:ext cx="7334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2276872"/>
            <a:ext cx="7524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2348880"/>
            <a:ext cx="6096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3968" y="1772816"/>
            <a:ext cx="62865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4048" y="2060848"/>
            <a:ext cx="7810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0152" y="2060848"/>
            <a:ext cx="70485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1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76256" y="2348880"/>
            <a:ext cx="50482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827584" y="764704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00FF"/>
                </a:solidFill>
              </a:rPr>
              <a:t>toujours  une  belle  équipe  présente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668344" y="587727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1983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1520" y="1772816"/>
            <a:ext cx="8634605" cy="2915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33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900"/>
                            </p:stCondLst>
                            <p:childTnLst>
                              <p:par>
                                <p:cTn id="1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900"/>
                            </p:stCondLst>
                            <p:childTnLst>
                              <p:par>
                                <p:cTn id="2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900"/>
                            </p:stCondLst>
                            <p:childTnLst>
                              <p:par>
                                <p:cTn id="2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900"/>
                            </p:stCondLst>
                            <p:childTnLst>
                              <p:par>
                                <p:cTn id="3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900"/>
                            </p:stCondLst>
                            <p:childTnLst>
                              <p:par>
                                <p:cTn id="3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900"/>
                            </p:stCondLst>
                            <p:childTnLst>
                              <p:par>
                                <p:cTn id="4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900"/>
                            </p:stCondLst>
                            <p:childTnLst>
                              <p:par>
                                <p:cTn id="4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6900"/>
                            </p:stCondLst>
                            <p:childTnLst>
                              <p:par>
                                <p:cTn id="51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155" decel="100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155" decel="100000"/>
                                        <p:tgtEl>
                                          <p:spTgt spid="614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6" dur="1155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7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8" dur="1155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Public\Pictures\diapos foyer Anoux\méchoui 1983\img1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92696"/>
            <a:ext cx="8383569" cy="547260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7668344" y="587727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1983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980728"/>
            <a:ext cx="10763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836712"/>
            <a:ext cx="108585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620688"/>
            <a:ext cx="119062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998" y="444560"/>
            <a:ext cx="8956498" cy="2840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70" decel="100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70" decel="100000"/>
                                        <p:tgtEl>
                                          <p:spTgt spid="205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Public\Pictures\diapos foyer Anoux\méchoui 1983\img1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0"/>
            <a:ext cx="8476767" cy="561662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7668344" y="587727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1983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95536" y="44624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ils font tourner….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067944" y="0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……‘’ </a:t>
            </a:r>
            <a:r>
              <a:rPr lang="fr-FR" sz="3200" b="1" dirty="0"/>
              <a:t>les  manivelles</a:t>
            </a:r>
            <a:r>
              <a:rPr lang="fr-FR" sz="3200" dirty="0"/>
              <a:t>  ’’ !!!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692696"/>
            <a:ext cx="1566946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764704"/>
            <a:ext cx="110490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764704"/>
            <a:ext cx="120015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692696"/>
            <a:ext cx="8828495" cy="3842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2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6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70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700"/>
                            </p:stCondLst>
                            <p:childTnLst>
                              <p:par>
                                <p:cTn id="2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700"/>
                            </p:stCondLst>
                            <p:childTnLst>
                              <p:par>
                                <p:cTn id="3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700"/>
                            </p:stCondLst>
                            <p:childTnLst>
                              <p:par>
                                <p:cTn id="37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155" decel="100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155" decel="100000"/>
                                        <p:tgtEl>
                                          <p:spTgt spid="410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2" dur="1155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4" dur="1155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Public\Pictures\diapos foyer Anoux\méchoui 1983\img1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093" y="620688"/>
            <a:ext cx="8699692" cy="5688632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7668344" y="587727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1983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1124744"/>
            <a:ext cx="1512168" cy="1454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404664"/>
            <a:ext cx="11430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7452320" y="2564904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/>
              <a:t>J.Claude</a:t>
            </a:r>
            <a:r>
              <a:rPr lang="fr-FR" sz="1600" b="1" dirty="0"/>
              <a:t> s’applique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012160" y="0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Pierrot surveille</a:t>
            </a:r>
          </a:p>
        </p:txBody>
      </p:sp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700"/>
                            </p:stCondLst>
                            <p:childTnLst>
                              <p:par>
                                <p:cTn id="2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700"/>
                            </p:stCondLst>
                            <p:childTnLst>
                              <p:par>
                                <p:cTn id="26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Public\Pictures\diapos foyer Anoux\méchoui 1983\img1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20688"/>
            <a:ext cx="8584562" cy="545596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115616" y="1556792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sous le chapiteau, … on mange…!!!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8172400" y="566124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1983</a:t>
            </a:r>
          </a:p>
        </p:txBody>
      </p:sp>
    </p:spTree>
  </p:cSld>
  <p:clrMapOvr>
    <a:masterClrMapping/>
  </p:clrMapOvr>
  <p:transition spd="med" advClick="0" advTm="8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Public\Pictures\diapos foyer Anoux\méchoui 1983\img1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926" y="764704"/>
            <a:ext cx="8384148" cy="5328592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7956376" y="566124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1983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187624" y="1628800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…</a:t>
            </a:r>
            <a:r>
              <a:rPr lang="fr-FR" sz="2800" dirty="0">
                <a:solidFill>
                  <a:schemeClr val="bg1"/>
                </a:solidFill>
              </a:rPr>
              <a:t>on discute</a:t>
            </a:r>
            <a:r>
              <a:rPr lang="fr-FR" dirty="0">
                <a:solidFill>
                  <a:schemeClr val="bg1"/>
                </a:solidFill>
              </a:rPr>
              <a:t>,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275856" y="3933056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/>
              <a:t>DéDé</a:t>
            </a:r>
            <a:endParaRPr lang="fr-FR" sz="16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3995936" y="4149080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Nicole</a:t>
            </a:r>
          </a:p>
        </p:txBody>
      </p:sp>
    </p:spTree>
  </p:cSld>
  <p:clrMapOvr>
    <a:masterClrMapping/>
  </p:clrMapOvr>
  <p:transition spd="med" advClick="0" advTm="11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Public\Pictures\diapo foyer Anoux\pétanque 1980\img0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60648"/>
            <a:ext cx="8841074" cy="591164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627784" y="4365104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2"/>
                </a:solidFill>
              </a:rPr>
              <a:t> la bise aussi</a:t>
            </a:r>
          </a:p>
          <a:p>
            <a:pPr algn="ctr"/>
            <a:r>
              <a:rPr lang="fr-FR" dirty="0">
                <a:solidFill>
                  <a:schemeClr val="bg2"/>
                </a:solidFill>
              </a:rPr>
              <a:t>pour </a:t>
            </a:r>
          </a:p>
          <a:p>
            <a:pPr algn="ctr"/>
            <a:r>
              <a:rPr lang="fr-FR" dirty="0">
                <a:solidFill>
                  <a:schemeClr val="bg2"/>
                </a:solidFill>
              </a:rPr>
              <a:t>Gérard TRESSON</a:t>
            </a:r>
          </a:p>
          <a:p>
            <a:pPr algn="ctr"/>
            <a:endParaRPr lang="fr-FR" dirty="0">
              <a:solidFill>
                <a:schemeClr val="bg2"/>
              </a:solidFill>
            </a:endParaRPr>
          </a:p>
        </p:txBody>
      </p:sp>
      <p:sp>
        <p:nvSpPr>
          <p:cNvPr id="4" name="Ellipse 3"/>
          <p:cNvSpPr/>
          <p:nvPr/>
        </p:nvSpPr>
        <p:spPr>
          <a:xfrm>
            <a:off x="2483768" y="5085184"/>
            <a:ext cx="1224136" cy="122413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Sourire 4"/>
          <p:cNvSpPr/>
          <p:nvPr/>
        </p:nvSpPr>
        <p:spPr>
          <a:xfrm>
            <a:off x="5220072" y="4437112"/>
            <a:ext cx="432048" cy="288032"/>
          </a:xfrm>
          <a:prstGeom prst="smileyFac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7956376" y="5805264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1980</a:t>
            </a:r>
          </a:p>
        </p:txBody>
      </p:sp>
      <p:sp>
        <p:nvSpPr>
          <p:cNvPr id="7" name="Rectangle 6"/>
          <p:cNvSpPr/>
          <p:nvPr/>
        </p:nvSpPr>
        <p:spPr>
          <a:xfrm>
            <a:off x="3779912" y="5301208"/>
            <a:ext cx="3063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>
                <a:solidFill>
                  <a:schemeClr val="bg2"/>
                </a:solidFill>
              </a:rPr>
              <a:t>récompensé avec un saucisson</a:t>
            </a:r>
          </a:p>
        </p:txBody>
      </p:sp>
    </p:spTree>
  </p:cSld>
  <p:clrMapOvr>
    <a:masterClrMapping/>
  </p:clrMapOvr>
  <p:transition spd="med" advClick="0" advTm="1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7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Public\Pictures\diapos foyer Anoux\méchoui 1983\img1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8724046" cy="554461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8316416" y="587727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1983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67544" y="908720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on regarde le photographe,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39552" y="5157192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(copain boulot de Denis B)</a:t>
            </a:r>
          </a:p>
        </p:txBody>
      </p:sp>
      <p:sp>
        <p:nvSpPr>
          <p:cNvPr id="6" name="Rectangle 5"/>
          <p:cNvSpPr/>
          <p:nvPr/>
        </p:nvSpPr>
        <p:spPr>
          <a:xfrm>
            <a:off x="7668344" y="5013176"/>
            <a:ext cx="12860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(copain boulot </a:t>
            </a:r>
          </a:p>
          <a:p>
            <a:r>
              <a:rPr lang="fr-FR" sz="1400" dirty="0"/>
              <a:t>de Denis B)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67544" y="472514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Pascal </a:t>
            </a:r>
            <a:r>
              <a:rPr lang="fr-FR" b="1" dirty="0"/>
              <a:t>ROUY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668344" y="4365104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J.Pierre</a:t>
            </a:r>
            <a:r>
              <a:rPr lang="fr-FR" dirty="0"/>
              <a:t> </a:t>
            </a:r>
          </a:p>
          <a:p>
            <a:r>
              <a:rPr lang="fr-FR" b="1" dirty="0"/>
              <a:t>BRAGARD</a:t>
            </a:r>
          </a:p>
        </p:txBody>
      </p:sp>
    </p:spTree>
  </p:cSld>
  <p:clrMapOvr>
    <a:masterClrMapping/>
  </p:clrMapOvr>
  <p:transition spd="med" advClick="0" advTm="1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Public\Pictures\diapos foyer Anoux\méchoui 1983\img1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8575789" cy="5369397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115616" y="1124744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…</a:t>
            </a:r>
            <a:r>
              <a:rPr lang="fr-FR" sz="2800" b="1" dirty="0">
                <a:solidFill>
                  <a:schemeClr val="bg1"/>
                </a:solidFill>
              </a:rPr>
              <a:t>et on danse pour digérer !!!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8244408" y="566124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1983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627784" y="3645024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Benoît  </a:t>
            </a:r>
            <a:r>
              <a:rPr lang="fr-FR" sz="1600" b="1" dirty="0"/>
              <a:t>RHIM</a:t>
            </a:r>
          </a:p>
          <a:p>
            <a:r>
              <a:rPr lang="fr-FR" sz="1600" dirty="0"/>
              <a:t>de dos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596336" y="3573016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Le copain d’</a:t>
            </a:r>
            <a:r>
              <a:rPr lang="fr-FR" sz="1600" dirty="0" err="1"/>
              <a:t>A.Marie</a:t>
            </a:r>
            <a:r>
              <a:rPr lang="fr-FR" sz="1600" dirty="0"/>
              <a:t> </a:t>
            </a:r>
            <a:r>
              <a:rPr lang="fr-FR" sz="1600" b="1" dirty="0"/>
              <a:t>P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364088" y="3645024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/>
              <a:t>M.Claude</a:t>
            </a:r>
            <a:endParaRPr lang="fr-FR" sz="1600" dirty="0"/>
          </a:p>
        </p:txBody>
      </p:sp>
    </p:spTree>
  </p:cSld>
  <p:clrMapOvr>
    <a:masterClrMapping/>
  </p:clrMapOvr>
  <p:transition spd="med" advClick="0" advTm="1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65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65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65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63688" y="548680"/>
            <a:ext cx="52565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dirty="0"/>
              <a:t>Kermesse</a:t>
            </a:r>
          </a:p>
          <a:p>
            <a:pPr algn="ctr"/>
            <a:r>
              <a:rPr lang="fr-FR" sz="6000" dirty="0"/>
              <a:t> à </a:t>
            </a:r>
          </a:p>
          <a:p>
            <a:pPr algn="ctr"/>
            <a:r>
              <a:rPr lang="fr-FR" sz="6000" dirty="0"/>
              <a:t>ANOUX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283968" y="5517232"/>
            <a:ext cx="432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Septembre 1983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483768" y="4149080"/>
            <a:ext cx="4104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/>
              <a:t>Lâché de ballons</a:t>
            </a:r>
          </a:p>
        </p:txBody>
      </p:sp>
      <p:pic>
        <p:nvPicPr>
          <p:cNvPr id="6" name="la fête au villag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13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7" showWhenStopped="0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Users\Public\Pictures\diapos foyer Anoux\kermesse 1983\img2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64704"/>
            <a:ext cx="8568952" cy="544604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67544" y="116632"/>
            <a:ext cx="42175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/>
              <a:t>préparation du lâché de ballons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884368" y="530120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1983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860032" y="404664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dans la cour de l’école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4149080"/>
            <a:ext cx="870787" cy="796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2411760" y="472514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Rachel</a:t>
            </a:r>
          </a:p>
        </p:txBody>
      </p:sp>
    </p:spTree>
  </p:cSld>
  <p:clrMapOvr>
    <a:masterClrMapping/>
  </p:clrMapOvr>
  <p:transition spd="med" advClick="0" advTm="1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800"/>
                            </p:stCondLst>
                            <p:childTnLst>
                              <p:par>
                                <p:cTn id="16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2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2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Users\Public\Pictures\diapos foyer Anoux\kermesse 1983\img1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627" y="620688"/>
            <a:ext cx="8724046" cy="5544616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7884368" y="530120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1983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67544" y="188640"/>
            <a:ext cx="84969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dirty="0"/>
              <a:t>ballons gonflés, attachés à une ficelle et carte postale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995936" y="3564305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solidFill>
                  <a:schemeClr val="bg1"/>
                </a:solidFill>
              </a:rPr>
              <a:t>J.Michel</a:t>
            </a:r>
            <a:endParaRPr lang="fr-FR" sz="1600" dirty="0">
              <a:solidFill>
                <a:schemeClr val="bg1"/>
              </a:solidFill>
            </a:endParaRPr>
          </a:p>
          <a:p>
            <a:r>
              <a:rPr lang="fr-FR" sz="1600" b="1" dirty="0">
                <a:solidFill>
                  <a:schemeClr val="bg1"/>
                </a:solidFill>
              </a:rPr>
              <a:t>BEAUREGARD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028384" y="3717032"/>
            <a:ext cx="11521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Marc</a:t>
            </a:r>
          </a:p>
          <a:p>
            <a:r>
              <a:rPr lang="fr-FR" sz="1100" b="1" dirty="0">
                <a:solidFill>
                  <a:schemeClr val="bg1"/>
                </a:solidFill>
              </a:rPr>
              <a:t>BEAUREGARD</a:t>
            </a:r>
          </a:p>
        </p:txBody>
      </p:sp>
    </p:spTree>
  </p:cSld>
  <p:clrMapOvr>
    <a:masterClrMapping/>
  </p:clrMapOvr>
  <p:transition spd="med" advClick="0" advTm="1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85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85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Public\Pictures\diapos foyer Anoux\kermesse 1983\img2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404664"/>
            <a:ext cx="4074442" cy="610657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436096" y="594928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1983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39552" y="3789040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Martial</a:t>
            </a:r>
          </a:p>
          <a:p>
            <a:r>
              <a:rPr lang="fr-FR" b="1" dirty="0"/>
              <a:t>DANGEVILLE</a:t>
            </a:r>
          </a:p>
          <a:p>
            <a:r>
              <a:rPr lang="fr-FR" dirty="0"/>
              <a:t>a acheté 2 ballons</a:t>
            </a:r>
          </a:p>
        </p:txBody>
      </p:sp>
      <p:sp>
        <p:nvSpPr>
          <p:cNvPr id="5" name="Flèche droite 4"/>
          <p:cNvSpPr/>
          <p:nvPr/>
        </p:nvSpPr>
        <p:spPr>
          <a:xfrm rot="18945241">
            <a:off x="2906050" y="3699868"/>
            <a:ext cx="1457256" cy="151613"/>
          </a:xfrm>
          <a:prstGeom prst="right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med" advClick="0" advTm="9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5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Users\Public\Pictures\diapos foyer Anoux\kermesse 1983\img2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80728"/>
            <a:ext cx="8384146" cy="5328591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7884368" y="530120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1983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012160" y="4129916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</a:rPr>
              <a:t>Nicole</a:t>
            </a:r>
          </a:p>
          <a:p>
            <a:pPr algn="ctr"/>
            <a:r>
              <a:rPr lang="fr-FR" sz="1400" b="1" dirty="0">
                <a:solidFill>
                  <a:schemeClr val="bg1"/>
                </a:solidFill>
              </a:rPr>
              <a:t>SCHMITT</a:t>
            </a:r>
          </a:p>
        </p:txBody>
      </p:sp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Users\Public\Pictures\diapos foyer Anoux\kermesse 1983\img2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56620"/>
            <a:ext cx="4104456" cy="645806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508104" y="630932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1983</a:t>
            </a:r>
          </a:p>
        </p:txBody>
      </p:sp>
    </p:spTree>
  </p:cSld>
  <p:clrMapOvr>
    <a:masterClrMapping/>
  </p:clrMapOvr>
  <p:transition spd="med" advClick="0" advTm="6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Public\Pictures\diapos foyer Anoux\kermesse 1983\img1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8347083" cy="554461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004048" y="1700808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çà y’est c’est l’envol !!!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884368" y="530120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1983</a:t>
            </a:r>
          </a:p>
        </p:txBody>
      </p:sp>
      <p:sp>
        <p:nvSpPr>
          <p:cNvPr id="5" name="Ellipse 4"/>
          <p:cNvSpPr/>
          <p:nvPr/>
        </p:nvSpPr>
        <p:spPr>
          <a:xfrm>
            <a:off x="1907704" y="3573016"/>
            <a:ext cx="1584176" cy="187220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med" advClick="0" advTm="1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1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Users\Public\Pictures\diapos foyer Anoux\kermesse 1983\img2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620689"/>
            <a:ext cx="8494683" cy="571503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7884368" y="579597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1983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39552" y="260648"/>
            <a:ext cx="8604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volez, volez  ……ballons de toutes les couleurs…</a:t>
            </a:r>
          </a:p>
        </p:txBody>
      </p:sp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8000" dirty="0"/>
              <a:t>Sortie  </a:t>
            </a:r>
            <a:r>
              <a:rPr lang="fr-FR" sz="8000" dirty="0" err="1"/>
              <a:t>Valtin</a:t>
            </a:r>
            <a:endParaRPr lang="fr-FR" sz="80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4628728"/>
            <a:ext cx="6400800" cy="1752600"/>
          </a:xfrm>
        </p:spPr>
        <p:txBody>
          <a:bodyPr>
            <a:normAutofit/>
          </a:bodyPr>
          <a:lstStyle/>
          <a:p>
            <a:r>
              <a:rPr lang="fr-FR" sz="6600" dirty="0"/>
              <a:t>10/1980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203848" y="3501008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/>
              <a:t>SAISON 1</a:t>
            </a:r>
          </a:p>
        </p:txBody>
      </p:sp>
      <p:pic>
        <p:nvPicPr>
          <p:cNvPr id="7" name="17 La vie, la vie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Users\Public\Pictures\diapos foyer Anoux\kermesse 1983\img2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837" y="764704"/>
            <a:ext cx="8527136" cy="525658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7884368" y="557994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1983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67544" y="188640"/>
            <a:ext cx="62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tout là-haut dans le ciel d’ANOUX</a:t>
            </a:r>
          </a:p>
        </p:txBody>
      </p:sp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Users\Public\Pictures\diapos foyer Anoux\kermesse 1983\img2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562" y="620688"/>
            <a:ext cx="8027316" cy="54006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7380312" y="566124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1983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827584" y="116632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au </a:t>
            </a:r>
            <a:r>
              <a:rPr lang="fr-FR" sz="3200" dirty="0" err="1"/>
              <a:t>chambouletout</a:t>
            </a:r>
            <a:r>
              <a:rPr lang="fr-FR" sz="3200" dirty="0"/>
              <a:t>…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788024" y="386104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Pierrot</a:t>
            </a:r>
          </a:p>
        </p:txBody>
      </p:sp>
      <p:sp>
        <p:nvSpPr>
          <p:cNvPr id="6" name="ZoneTexte 5"/>
          <p:cNvSpPr txBox="1"/>
          <p:nvPr/>
        </p:nvSpPr>
        <p:spPr>
          <a:xfrm rot="17444353">
            <a:off x="7638489" y="473310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M.Paule</a:t>
            </a:r>
            <a:endParaRPr lang="fr-FR" b="1" dirty="0"/>
          </a:p>
        </p:txBody>
      </p:sp>
    </p:spTree>
  </p:cSld>
  <p:clrMapOvr>
    <a:masterClrMapping/>
  </p:clrMapOvr>
  <p:transition spd="med" advClick="0" advTm="8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Users\Public\Pictures\diapos foyer Anoux\kermesse 1983\img1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88641"/>
            <a:ext cx="4455494" cy="6493838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3851920" y="616530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1983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732240" y="1628800"/>
            <a:ext cx="252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Pierrot </a:t>
            </a:r>
            <a:r>
              <a:rPr lang="fr-FR" b="1" dirty="0"/>
              <a:t>LARWA</a:t>
            </a:r>
            <a:r>
              <a:rPr lang="fr-FR" dirty="0"/>
              <a:t> </a:t>
            </a:r>
          </a:p>
          <a:p>
            <a:r>
              <a:rPr lang="fr-FR" dirty="0"/>
              <a:t>cache </a:t>
            </a:r>
          </a:p>
          <a:p>
            <a:r>
              <a:rPr lang="fr-FR" dirty="0"/>
              <a:t>un petit cochon - d’Inde</a:t>
            </a:r>
          </a:p>
          <a:p>
            <a:r>
              <a:rPr lang="fr-FR" dirty="0"/>
              <a:t>sous une cagette…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51520" y="332656"/>
            <a:ext cx="12961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  <a:r>
              <a:rPr lang="fr-FR" sz="2800" dirty="0"/>
              <a:t>jeu du tiercé…</a:t>
            </a:r>
          </a:p>
        </p:txBody>
      </p:sp>
    </p:spTree>
  </p:cSld>
  <p:clrMapOvr>
    <a:masterClrMapping/>
  </p:clrMapOvr>
  <p:transition spd="med" advClick="0" advTm="13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50"/>
                            </p:stCondLst>
                            <p:childTnLst>
                              <p:par>
                                <p:cTn id="16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C:\Users\Public\Pictures\diapos foyer Anoux\kermesse 1983\img2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233" y="692696"/>
            <a:ext cx="8163534" cy="547260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7884368" y="579597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1983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907704" y="188640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et… ‘HOP’,   il soulève la cagette</a:t>
            </a:r>
          </a:p>
        </p:txBody>
      </p:sp>
      <p:sp>
        <p:nvSpPr>
          <p:cNvPr id="5" name="Flèche courbée vers le haut 4"/>
          <p:cNvSpPr/>
          <p:nvPr/>
        </p:nvSpPr>
        <p:spPr>
          <a:xfrm rot="17389965">
            <a:off x="5056559" y="2385419"/>
            <a:ext cx="1728192" cy="648072"/>
          </a:xfrm>
          <a:prstGeom prst="curvedUp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220072" y="3717032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…le petit animal n’a plus qu’à se sauver</a:t>
            </a:r>
          </a:p>
          <a:p>
            <a:r>
              <a:rPr lang="fr-FR" b="1" dirty="0"/>
              <a:t> par une porte…</a:t>
            </a:r>
          </a:p>
          <a:p>
            <a:r>
              <a:rPr lang="fr-FR" b="1" dirty="0"/>
              <a:t>mais laquelle ???</a:t>
            </a:r>
          </a:p>
        </p:txBody>
      </p:sp>
    </p:spTree>
  </p:cSld>
  <p:clrMapOvr>
    <a:masterClrMapping/>
  </p:clrMapOvr>
  <p:transition spd="med" advClick="0" advTm="1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800"/>
                            </p:stCondLst>
                            <p:childTnLst>
                              <p:par>
                                <p:cTn id="1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300"/>
                            </p:stCondLst>
                            <p:childTnLst>
                              <p:par>
                                <p:cTn id="22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400"/>
                            </p:stCondLst>
                            <p:childTnLst>
                              <p:par>
                                <p:cTn id="28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450"/>
                            </p:stCondLst>
                            <p:childTnLst>
                              <p:par>
                                <p:cTn id="34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:\Users\Public\Pictures\diapos foyer Anoux\kermesse 1983\img2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92696"/>
            <a:ext cx="8270850" cy="525658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7884368" y="530120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1983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971600" y="332656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les récompenses et la bise du Président du Foyer Rural</a:t>
            </a:r>
          </a:p>
        </p:txBody>
      </p:sp>
      <p:sp>
        <p:nvSpPr>
          <p:cNvPr id="5" name="ZoneTexte 4"/>
          <p:cNvSpPr txBox="1"/>
          <p:nvPr/>
        </p:nvSpPr>
        <p:spPr>
          <a:xfrm rot="19293209">
            <a:off x="1647121" y="1828657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/>
              <a:t>BouBou</a:t>
            </a:r>
            <a:endParaRPr lang="fr-FR" sz="16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5724128" y="2060848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Hélène</a:t>
            </a:r>
          </a:p>
        </p:txBody>
      </p:sp>
      <p:sp>
        <p:nvSpPr>
          <p:cNvPr id="7" name="ZoneTexte 6"/>
          <p:cNvSpPr txBox="1"/>
          <p:nvPr/>
        </p:nvSpPr>
        <p:spPr>
          <a:xfrm rot="2021778">
            <a:off x="5292080" y="286727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Mme </a:t>
            </a:r>
            <a:r>
              <a:rPr lang="fr-FR" b="1" dirty="0"/>
              <a:t>ARNOUX</a:t>
            </a:r>
          </a:p>
        </p:txBody>
      </p:sp>
    </p:spTree>
  </p:cSld>
  <p:clrMapOvr>
    <a:masterClrMapping/>
  </p:clrMapOvr>
  <p:transition spd="med" advClick="0" advTm="1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7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2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20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:\Users\Public\Pictures\diapos foyer Anoux\kermesse 1983\img2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627" y="836712"/>
            <a:ext cx="8384148" cy="5328592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7884368" y="530120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1983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563888" y="2996952"/>
            <a:ext cx="5760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444208" y="2287905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Virginie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740352" y="4581128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Ghislaine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092280" y="3645024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Mr </a:t>
            </a:r>
            <a:r>
              <a:rPr lang="fr-FR" sz="1200" b="1" dirty="0">
                <a:solidFill>
                  <a:schemeClr val="bg1"/>
                </a:solidFill>
              </a:rPr>
              <a:t>DANTONEL</a:t>
            </a:r>
          </a:p>
        </p:txBody>
      </p:sp>
    </p:spTree>
  </p:cSld>
  <p:clrMapOvr>
    <a:masterClrMapping/>
  </p:clrMapOvr>
  <p:transition spd="med" advClick="0" advTm="8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C:\Users\Public\Pictures\diapos foyer Anoux\kermesse 1983\img2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332656"/>
            <a:ext cx="4250784" cy="622066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292080" y="602128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1983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660232" y="2492896"/>
            <a:ext cx="19442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…faut essayer le fauteuil</a:t>
            </a:r>
          </a:p>
          <a:p>
            <a:r>
              <a:rPr lang="fr-FR" dirty="0"/>
              <a:t> Mme </a:t>
            </a:r>
            <a:r>
              <a:rPr lang="fr-FR" b="1" dirty="0"/>
              <a:t>LEARDI</a:t>
            </a:r>
          </a:p>
          <a:p>
            <a:r>
              <a:rPr lang="fr-FR" dirty="0"/>
              <a:t>…faut s’assurer de la marchandise  !!!</a:t>
            </a:r>
          </a:p>
        </p:txBody>
      </p:sp>
    </p:spTree>
  </p:cSld>
  <p:clrMapOvr>
    <a:masterClrMapping/>
  </p:clrMapOvr>
  <p:transition spd="med" advClick="0" advTm="1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:\Users\Public\Pictures\diapos foyer Anoux\kermesse 1983\img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890" y="836712"/>
            <a:ext cx="8690967" cy="5328592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7884368" y="530120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1983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915816" y="1331476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et Christiane </a:t>
            </a:r>
            <a:r>
              <a:rPr lang="fr-FR" sz="2400" b="1" dirty="0">
                <a:solidFill>
                  <a:schemeClr val="bg1"/>
                </a:solidFill>
              </a:rPr>
              <a:t>TRITZ</a:t>
            </a:r>
            <a:r>
              <a:rPr lang="fr-FR" sz="2400" dirty="0">
                <a:solidFill>
                  <a:schemeClr val="bg1"/>
                </a:solidFill>
              </a:rPr>
              <a:t> qu’a t’elle gagnée ?</a:t>
            </a:r>
          </a:p>
        </p:txBody>
      </p:sp>
      <p:sp>
        <p:nvSpPr>
          <p:cNvPr id="5" name="Ellipse 4"/>
          <p:cNvSpPr/>
          <p:nvPr/>
        </p:nvSpPr>
        <p:spPr>
          <a:xfrm>
            <a:off x="4788024" y="1916832"/>
            <a:ext cx="2880320" cy="230425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med" advClick="0" advTm="8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Users\Public\Pictures\diapos foyer Anoux\kermesse 1983\img2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764705"/>
            <a:ext cx="8224520" cy="522714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7308304" y="530120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1983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411760" y="2132856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peut-être le p’tit cochon de lait    ???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11560" y="5661248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 ‘tout penaud’ dans le coffre de la</a:t>
            </a:r>
            <a:r>
              <a:rPr lang="fr-FR" b="1" dirty="0">
                <a:solidFill>
                  <a:schemeClr val="bg1"/>
                </a:solidFill>
              </a:rPr>
              <a:t> R12 </a:t>
            </a:r>
            <a:r>
              <a:rPr lang="fr-FR" dirty="0">
                <a:solidFill>
                  <a:schemeClr val="bg1"/>
                </a:solidFill>
              </a:rPr>
              <a:t>de Georges BAUSCH</a:t>
            </a:r>
          </a:p>
        </p:txBody>
      </p:sp>
    </p:spTree>
  </p:cSld>
  <p:clrMapOvr>
    <a:masterClrMapping/>
  </p:clrMapOvr>
  <p:transition spd="med" advClick="0" advTm="1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4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95536" y="1484784"/>
            <a:ext cx="82809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dirty="0"/>
              <a:t>  </a:t>
            </a:r>
          </a:p>
          <a:p>
            <a:pPr algn="ctr"/>
            <a:r>
              <a:rPr lang="fr-FR" sz="6000" dirty="0"/>
              <a:t>c’est   ‘choucroute’</a:t>
            </a:r>
          </a:p>
          <a:p>
            <a:pPr algn="ctr"/>
            <a:r>
              <a:rPr lang="fr-FR" sz="6000" dirty="0"/>
              <a:t>ce soir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804248" y="5877272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1983</a:t>
            </a:r>
          </a:p>
        </p:txBody>
      </p:sp>
      <p:pic>
        <p:nvPicPr>
          <p:cNvPr id="6" name="c'est si bon (accordéon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8"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ublic\Pictures\diapo foyer Anoux\Valtin 10 1980\img0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790" y="335660"/>
            <a:ext cx="8447674" cy="611767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7308304" y="609329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10/1980</a:t>
            </a:r>
          </a:p>
        </p:txBody>
      </p:sp>
      <p:pic>
        <p:nvPicPr>
          <p:cNvPr id="2437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844824"/>
            <a:ext cx="3528392" cy="4086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6076169" y="2852936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/>
              <a:t>M.Thérèse</a:t>
            </a:r>
            <a:endParaRPr lang="fr-FR" sz="14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4367018" y="5517232"/>
            <a:ext cx="1348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Mme COLLIGNON</a:t>
            </a:r>
          </a:p>
        </p:txBody>
      </p:sp>
    </p:spTree>
  </p:cSld>
  <p:clrMapOvr>
    <a:masterClrMapping/>
  </p:clrMapOvr>
  <p:transition spd="med" advClick="0" advTm="9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3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Public\Pictures\diapos foyer Anoux\choucroute 1983\img1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627" y="908720"/>
            <a:ext cx="8610746" cy="547260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7236296" y="551723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1983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403648" y="476672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on est attablé,</a:t>
            </a:r>
          </a:p>
        </p:txBody>
      </p:sp>
    </p:spTree>
  </p:cSld>
  <p:clrMapOvr>
    <a:masterClrMapping/>
  </p:clrMapOvr>
  <p:transition spd="med" advClick="0" advTm="8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Users\Public\Pictures\diapos foyer Anoux\choucroute 1983\img1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60648"/>
            <a:ext cx="4032448" cy="634476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2699792" y="609329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1983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843808" y="836712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on rigole,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555776" y="508518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Mme </a:t>
            </a:r>
            <a:r>
              <a:rPr lang="fr-FR" b="1" dirty="0">
                <a:solidFill>
                  <a:schemeClr val="bg1"/>
                </a:solidFill>
              </a:rPr>
              <a:t>HELD</a:t>
            </a:r>
          </a:p>
        </p:txBody>
      </p:sp>
    </p:spTree>
  </p:cSld>
  <p:clrMapOvr>
    <a:masterClrMapping/>
  </p:clrMapOvr>
  <p:transition spd="med" advClick="0" advTm="8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Public\Pictures\diapos foyer Anoux\choucroute 1983\img1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30021"/>
            <a:ext cx="4320480" cy="679795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508104" y="616530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1983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771800" y="620688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on danse aussi,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635896" y="285293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Cécile </a:t>
            </a:r>
            <a:r>
              <a:rPr lang="fr-FR" dirty="0"/>
              <a:t> </a:t>
            </a:r>
            <a:r>
              <a:rPr lang="fr-FR" b="1" dirty="0"/>
              <a:t>B</a:t>
            </a:r>
          </a:p>
        </p:txBody>
      </p:sp>
    </p:spTree>
  </p:cSld>
  <p:clrMapOvr>
    <a:masterClrMapping/>
  </p:clrMapOvr>
  <p:transition spd="med" advClick="0" advTm="6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Users\Public\Pictures\diapos foyer Anoux\choucroute 1983\img1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620688"/>
            <a:ext cx="3596804" cy="5659307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724128" y="594928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1983</a:t>
            </a:r>
          </a:p>
        </p:txBody>
      </p:sp>
    </p:spTree>
  </p:cSld>
  <p:clrMapOvr>
    <a:masterClrMapping/>
  </p:clrMapOvr>
  <p:transition spd="med" advClick="0" advTm="4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Public\Pictures\diapos foyer Anoux\choucroute 1983\img1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539" y="980728"/>
            <a:ext cx="8044251" cy="511256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7236296" y="551723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1983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779912" y="4797152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Martine </a:t>
            </a:r>
            <a:r>
              <a:rPr lang="fr-FR" sz="1600" b="1" dirty="0">
                <a:solidFill>
                  <a:schemeClr val="bg1"/>
                </a:solidFill>
              </a:rPr>
              <a:t>C</a:t>
            </a:r>
          </a:p>
        </p:txBody>
      </p:sp>
    </p:spTree>
  </p:cSld>
  <p:clrMapOvr>
    <a:masterClrMapping/>
  </p:clrMapOvr>
  <p:transition spd="med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Public\Pictures\diapos foyer Anoux\choucroute 1983\img1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43319"/>
            <a:ext cx="4032448" cy="6344761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868144" y="602128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1983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771800" y="5517232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  s’essaye au grand écart…   pas mal !</a:t>
            </a:r>
          </a:p>
        </p:txBody>
      </p:sp>
    </p:spTree>
  </p:cSld>
  <p:clrMapOvr>
    <a:masterClrMapping/>
  </p:clrMapOvr>
  <p:transition spd="med" advClick="0" advTm="8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Public\Pictures\diapos foyer Anoux\choucroute 1983\img1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627" y="620688"/>
            <a:ext cx="8724046" cy="554461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8100392" y="565195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1983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987824" y="908720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sz="2800" b="1" dirty="0" err="1">
                <a:solidFill>
                  <a:schemeClr val="bg1"/>
                </a:solidFill>
              </a:rPr>
              <a:t>DouDou</a:t>
            </a:r>
            <a:r>
              <a:rPr lang="fr-FR" sz="2800" b="1" dirty="0">
                <a:solidFill>
                  <a:schemeClr val="bg1"/>
                </a:solidFill>
              </a:rPr>
              <a:t>, </a:t>
            </a:r>
            <a:r>
              <a:rPr lang="fr-FR" sz="2800" dirty="0">
                <a:solidFill>
                  <a:schemeClr val="bg1"/>
                </a:solidFill>
              </a:rPr>
              <a:t>a t’il gagné la valise RTL ??</a:t>
            </a:r>
          </a:p>
        </p:txBody>
      </p:sp>
    </p:spTree>
  </p:cSld>
  <p:clrMapOvr>
    <a:masterClrMapping/>
  </p:clrMapOvr>
  <p:transition spd="med" advClick="0" advTm="1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259632" y="2924944"/>
            <a:ext cx="66967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dirty="0"/>
              <a:t>sortie pédestre</a:t>
            </a:r>
          </a:p>
          <a:p>
            <a:pPr algn="ctr"/>
            <a:r>
              <a:rPr lang="fr-FR" sz="6000" dirty="0"/>
              <a:t>avec les enfants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203848" y="1340768"/>
            <a:ext cx="31683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/>
              <a:t>1984</a:t>
            </a:r>
          </a:p>
        </p:txBody>
      </p:sp>
      <p:pic>
        <p:nvPicPr>
          <p:cNvPr id="4" name="12 Douce France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16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8"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20688"/>
            <a:ext cx="8192789" cy="5544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1043608" y="4725144"/>
            <a:ext cx="7776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reconnaissez-vous ces jeunes frimousses ??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12776"/>
            <a:ext cx="877352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7452320" y="558924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1984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779912" y="3573016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Jacques D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419872" y="1556792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Olivier D</a:t>
            </a:r>
          </a:p>
        </p:txBody>
      </p:sp>
    </p:spTree>
  </p:cSld>
  <p:clrMapOvr>
    <a:masterClrMapping/>
  </p:clrMapOvr>
  <p:transition spd="med" advClick="0" advTm="1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350"/>
                            </p:stCondLst>
                            <p:childTnLst>
                              <p:par>
                                <p:cTn id="16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155" decel="100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155" decel="100000"/>
                                        <p:tgtEl>
                                          <p:spTgt spid="819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1155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1155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350"/>
                            </p:stCondLst>
                            <p:childTnLst>
                              <p:par>
                                <p:cTn id="2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350"/>
                            </p:stCondLst>
                            <p:childTnLst>
                              <p:par>
                                <p:cTn id="3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Public\Pictures\diapos foyer Anoux\sortie pédestre 1984\img2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13487"/>
            <a:ext cx="8712968" cy="5677951"/>
          </a:xfrm>
          <a:prstGeom prst="rect">
            <a:avLst/>
          </a:prstGeom>
          <a:noFill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844824"/>
            <a:ext cx="11144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1556792"/>
            <a:ext cx="12096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7956376" y="5661248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1984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220072" y="2780928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Christian </a:t>
            </a:r>
            <a:r>
              <a:rPr lang="fr-FR" sz="1400" b="1" dirty="0">
                <a:solidFill>
                  <a:schemeClr val="bg1"/>
                </a:solidFill>
              </a:rPr>
              <a:t>BAUSCH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596336" y="2564904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Jacques</a:t>
            </a:r>
            <a:r>
              <a:rPr lang="fr-FR" sz="1600" b="1" dirty="0">
                <a:solidFill>
                  <a:schemeClr val="bg1"/>
                </a:solidFill>
              </a:rPr>
              <a:t> DEMAISON</a:t>
            </a:r>
          </a:p>
        </p:txBody>
      </p:sp>
    </p:spTree>
  </p:cSld>
  <p:clrMapOvr>
    <a:masterClrMapping/>
  </p:clrMapOvr>
  <p:transition spd="med" advClick="0" advTm="1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Public\Pictures\diapo foyer Anoux\Valtin 10 1980\img0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7668"/>
            <a:ext cx="7992888" cy="63055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7596336" y="5949280"/>
            <a:ext cx="986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10/1980</a:t>
            </a:r>
          </a:p>
        </p:txBody>
      </p:sp>
      <p:pic>
        <p:nvPicPr>
          <p:cNvPr id="2426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620688"/>
            <a:ext cx="6759479" cy="5724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3563888" y="4664169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Mr  COLLIGNON  (père)</a:t>
            </a:r>
          </a:p>
        </p:txBody>
      </p:sp>
    </p:spTree>
  </p:cSld>
  <p:clrMapOvr>
    <a:masterClrMapping/>
  </p:clrMapOvr>
  <p:transition spd="med" advClick="0" advTm="9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42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Public\Pictures\diapos foyer Anoux\sortie pédestre 1984\img2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284" y="764704"/>
            <a:ext cx="8597432" cy="5328592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923928" y="4869160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…qui  joue  à  Tarzan ???</a:t>
            </a:r>
          </a:p>
        </p:txBody>
      </p:sp>
      <p:sp>
        <p:nvSpPr>
          <p:cNvPr id="4" name="Ellipse 3"/>
          <p:cNvSpPr/>
          <p:nvPr/>
        </p:nvSpPr>
        <p:spPr>
          <a:xfrm>
            <a:off x="2771800" y="1772816"/>
            <a:ext cx="3528392" cy="302433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5580112" y="537321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chemeClr val="bg1"/>
                </a:solidFill>
              </a:rPr>
              <a:t>BouBou</a:t>
            </a:r>
            <a:r>
              <a:rPr lang="fr-FR" b="1" dirty="0">
                <a:solidFill>
                  <a:schemeClr val="bg1"/>
                </a:solidFill>
              </a:rPr>
              <a:t> ??</a:t>
            </a:r>
          </a:p>
        </p:txBody>
      </p:sp>
      <p:sp>
        <p:nvSpPr>
          <p:cNvPr id="6" name="Rectangle 5"/>
          <p:cNvSpPr/>
          <p:nvPr/>
        </p:nvSpPr>
        <p:spPr>
          <a:xfrm>
            <a:off x="8028384" y="980728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1984</a:t>
            </a:r>
          </a:p>
        </p:txBody>
      </p:sp>
    </p:spTree>
  </p:cSld>
  <p:clrMapOvr>
    <a:masterClrMapping/>
  </p:clrMapOvr>
  <p:transition spd="med" advClick="0" advTm="1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35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850"/>
                            </p:stCondLst>
                            <p:childTnLst>
                              <p:par>
                                <p:cTn id="22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Public\Pictures\diapos foyer Anoux\sortie pédestre 1984\img2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854" y="764704"/>
            <a:ext cx="8723796" cy="5256584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8172400" y="5517232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1984</a:t>
            </a:r>
          </a:p>
        </p:txBody>
      </p:sp>
    </p:spTree>
  </p:cSld>
  <p:clrMapOvr>
    <a:masterClrMapping/>
  </p:clrMapOvr>
  <p:transition spd="med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Public\Pictures\diapos foyer Anoux\sortie pédestre 1984\img2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143" y="476672"/>
            <a:ext cx="8543714" cy="590465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131840" y="1124744"/>
            <a:ext cx="6120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pause casse-croûte dans les bois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940152" y="3068960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solidFill>
                  <a:schemeClr val="bg1"/>
                </a:solidFill>
              </a:rPr>
              <a:t>DéDé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28384" y="5805264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1984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572000" y="2874422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Daniel  </a:t>
            </a:r>
            <a:r>
              <a:rPr lang="fr-FR" sz="1600" b="1" dirty="0">
                <a:solidFill>
                  <a:schemeClr val="bg1"/>
                </a:solidFill>
              </a:rPr>
              <a:t>LEROY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555776" y="3841303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J.Claude</a:t>
            </a:r>
            <a:endParaRPr lang="fr-FR" sz="1400" dirty="0"/>
          </a:p>
        </p:txBody>
      </p:sp>
    </p:spTree>
  </p:cSld>
  <p:clrMapOvr>
    <a:masterClrMapping/>
  </p:clrMapOvr>
  <p:transition spd="med" advClick="0" advTm="1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7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700"/>
                            </p:stCondLst>
                            <p:childTnLst>
                              <p:par>
                                <p:cTn id="2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700"/>
                            </p:stCondLst>
                            <p:childTnLst>
                              <p:par>
                                <p:cTn id="2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Public\Pictures\diapos foyer Anoux\sortie pédestre 1984\img2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20688"/>
            <a:ext cx="8610746" cy="547260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619672" y="1124744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pour le dessert…</a:t>
            </a:r>
          </a:p>
          <a:p>
            <a:r>
              <a:rPr lang="fr-FR" dirty="0">
                <a:solidFill>
                  <a:schemeClr val="bg1"/>
                </a:solidFill>
              </a:rPr>
              <a:t>tarte au sucre et brioche servies par Mme </a:t>
            </a:r>
            <a:r>
              <a:rPr lang="fr-FR" b="1" dirty="0">
                <a:solidFill>
                  <a:schemeClr val="bg1"/>
                </a:solidFill>
              </a:rPr>
              <a:t>LEARDI</a:t>
            </a:r>
          </a:p>
        </p:txBody>
      </p:sp>
      <p:sp>
        <p:nvSpPr>
          <p:cNvPr id="4" name="Rectangle 3"/>
          <p:cNvSpPr/>
          <p:nvPr/>
        </p:nvSpPr>
        <p:spPr>
          <a:xfrm>
            <a:off x="7884368" y="5445224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1984</a:t>
            </a:r>
          </a:p>
        </p:txBody>
      </p:sp>
    </p:spTree>
  </p:cSld>
  <p:clrMapOvr>
    <a:masterClrMapping/>
  </p:clrMapOvr>
  <p:transition spd="med" advClick="0" advTm="1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150"/>
                            </p:stCondLst>
                            <p:childTnLst>
                              <p:par>
                                <p:cTn id="16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Public\Pictures\diapos foyer Anoux\sortie pédestre 1984\img2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8302256" cy="5604023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67544" y="4365104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FFFF00"/>
                </a:solidFill>
              </a:rPr>
              <a:t>une journée bien réussie sous le soleil d’ANOUX</a:t>
            </a:r>
          </a:p>
        </p:txBody>
      </p:sp>
      <p:sp>
        <p:nvSpPr>
          <p:cNvPr id="4" name="Rectangle 3"/>
          <p:cNvSpPr/>
          <p:nvPr/>
        </p:nvSpPr>
        <p:spPr>
          <a:xfrm>
            <a:off x="7956376" y="5589240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1984</a:t>
            </a:r>
          </a:p>
        </p:txBody>
      </p:sp>
    </p:spTree>
  </p:cSld>
  <p:clrMapOvr>
    <a:masterClrMapping/>
  </p:clrMapOvr>
  <p:transition spd="med" advClick="0" advTm="1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23528" y="1340768"/>
            <a:ext cx="86409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0" dirty="0"/>
              <a:t> Bulle </a:t>
            </a:r>
          </a:p>
          <a:p>
            <a:pPr algn="ctr"/>
            <a:r>
              <a:rPr lang="fr-FR" sz="8000" dirty="0"/>
              <a:t>de la St Jean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843808" y="4941168"/>
            <a:ext cx="3960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/>
              <a:t>Juin 1984</a:t>
            </a:r>
          </a:p>
        </p:txBody>
      </p:sp>
      <p:pic>
        <p:nvPicPr>
          <p:cNvPr id="4" name="Haiducii Gragostea Din Te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8"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ublic\Pictures\diapos foyer Anoux\bulle St Jean 1984\img2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8247193" cy="5067443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51520" y="548680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la bulle, son mât et le chapiteau pour les convives</a:t>
            </a:r>
          </a:p>
        </p:txBody>
      </p:sp>
      <p:sp>
        <p:nvSpPr>
          <p:cNvPr id="4" name="Rectangle 3"/>
          <p:cNvSpPr/>
          <p:nvPr/>
        </p:nvSpPr>
        <p:spPr>
          <a:xfrm>
            <a:off x="7884368" y="5877272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1984</a:t>
            </a:r>
          </a:p>
        </p:txBody>
      </p:sp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ublic\Pictures\diapos foyer Anoux\bulle St Jean 1984\img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9911" y="260648"/>
            <a:ext cx="4030446" cy="619268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07504" y="980728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la construction,</a:t>
            </a:r>
          </a:p>
          <a:p>
            <a:r>
              <a:rPr lang="fr-FR" sz="2400" dirty="0"/>
              <a:t>vue d’en bas</a:t>
            </a:r>
          </a:p>
        </p:txBody>
      </p:sp>
      <p:sp>
        <p:nvSpPr>
          <p:cNvPr id="4" name="Rectangle 3"/>
          <p:cNvSpPr/>
          <p:nvPr/>
        </p:nvSpPr>
        <p:spPr>
          <a:xfrm>
            <a:off x="5724128" y="5949280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1984</a:t>
            </a:r>
          </a:p>
        </p:txBody>
      </p:sp>
    </p:spTree>
  </p:cSld>
  <p:clrMapOvr>
    <a:masterClrMapping/>
  </p:clrMapOvr>
  <p:transition spd="med" advClick="0" advTm="6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ublic\Pictures\diapos foyer Anoux\bulle St Jean 1984\img2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8610746" cy="547260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51520" y="116632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la déco des tables</a:t>
            </a:r>
          </a:p>
        </p:txBody>
      </p:sp>
      <p:sp>
        <p:nvSpPr>
          <p:cNvPr id="4" name="Rectangle 3"/>
          <p:cNvSpPr/>
          <p:nvPr/>
        </p:nvSpPr>
        <p:spPr>
          <a:xfrm>
            <a:off x="8172400" y="5589240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1984</a:t>
            </a:r>
          </a:p>
        </p:txBody>
      </p:sp>
    </p:spTree>
  </p:cSld>
  <p:clrMapOvr>
    <a:masterClrMapping/>
  </p:clrMapOvr>
  <p:transition spd="med" advClick="0" advTm="6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ublic\Pictures\diapos foyer Anoux\bulle St Jean 1984\img2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8497447" cy="54006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51520" y="404664"/>
            <a:ext cx="518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affluence à la restauration…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8100392" y="5805264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1984</a:t>
            </a:r>
          </a:p>
        </p:txBody>
      </p:sp>
    </p:spTree>
  </p:cSld>
  <p:clrMapOvr>
    <a:masterClrMapping/>
  </p:clrMapOvr>
  <p:transition spd="med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Public\Pictures\diapo foyer Anoux\Valtin 10 1980\img0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724047" cy="626469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755576" y="134076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chemeClr val="bg2"/>
                </a:solidFill>
              </a:rPr>
              <a:t>MiMi</a:t>
            </a:r>
            <a:r>
              <a:rPr lang="fr-FR" dirty="0">
                <a:solidFill>
                  <a:schemeClr val="bg2"/>
                </a:solidFill>
              </a:rPr>
              <a:t>   </a:t>
            </a:r>
            <a:r>
              <a:rPr lang="fr-FR" b="1" dirty="0">
                <a:solidFill>
                  <a:schemeClr val="bg2"/>
                </a:solidFill>
              </a:rPr>
              <a:t>LEUYET</a:t>
            </a:r>
            <a:r>
              <a:rPr lang="fr-FR" dirty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619672" y="2433662"/>
            <a:ext cx="151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2"/>
                </a:solidFill>
              </a:rPr>
              <a:t>et </a:t>
            </a:r>
          </a:p>
          <a:p>
            <a:pPr algn="ctr"/>
            <a:r>
              <a:rPr lang="fr-FR" dirty="0" err="1">
                <a:solidFill>
                  <a:schemeClr val="bg2"/>
                </a:solidFill>
              </a:rPr>
              <a:t>A.Marie</a:t>
            </a:r>
            <a:r>
              <a:rPr lang="fr-FR" dirty="0">
                <a:solidFill>
                  <a:schemeClr val="bg2"/>
                </a:solidFill>
              </a:rPr>
              <a:t> </a:t>
            </a:r>
            <a:r>
              <a:rPr lang="fr-FR" b="1" dirty="0">
                <a:solidFill>
                  <a:schemeClr val="bg2"/>
                </a:solidFill>
              </a:rPr>
              <a:t>PETITJEAN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23528" y="3985900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2"/>
                </a:solidFill>
              </a:rPr>
              <a:t>au petit matin</a:t>
            </a:r>
          </a:p>
        </p:txBody>
      </p:sp>
      <p:sp>
        <p:nvSpPr>
          <p:cNvPr id="6" name="Flèche droite 5"/>
          <p:cNvSpPr/>
          <p:nvPr/>
        </p:nvSpPr>
        <p:spPr>
          <a:xfrm rot="742073">
            <a:off x="2995733" y="1703378"/>
            <a:ext cx="1584176" cy="70337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courbée vers le haut 6"/>
          <p:cNvSpPr/>
          <p:nvPr/>
        </p:nvSpPr>
        <p:spPr>
          <a:xfrm>
            <a:off x="2627784" y="2564904"/>
            <a:ext cx="3528392" cy="792088"/>
          </a:xfrm>
          <a:prstGeom prst="curved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62297" y="5939988"/>
            <a:ext cx="986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10/1980</a:t>
            </a:r>
          </a:p>
        </p:txBody>
      </p:sp>
    </p:spTree>
  </p:cSld>
  <p:clrMapOvr>
    <a:masterClrMapping/>
  </p:clrMapOvr>
  <p:transition spd="med" advClick="0" advTm="8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  <p:bldP spid="7" grpId="0" animBg="1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ublic\Pictures\diapos foyer Anoux\bulle St Jean 1984\img2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57400"/>
            <a:ext cx="8497447" cy="54006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692696"/>
            <a:ext cx="1608061" cy="190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548680"/>
            <a:ext cx="172124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0" y="260648"/>
            <a:ext cx="2987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…car les casse-croûtes de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95536" y="220486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Pierrot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491880" y="206084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Gérard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915816" y="98072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et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076056" y="476672"/>
            <a:ext cx="41764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sont  :  </a:t>
            </a:r>
            <a:r>
              <a:rPr lang="fr-FR" sz="2200" b="1" dirty="0"/>
              <a:t>I N C O N T O U R N A B L E S</a:t>
            </a:r>
          </a:p>
        </p:txBody>
      </p:sp>
      <p:sp>
        <p:nvSpPr>
          <p:cNvPr id="11" name="Ellipse 10"/>
          <p:cNvSpPr/>
          <p:nvPr/>
        </p:nvSpPr>
        <p:spPr>
          <a:xfrm>
            <a:off x="3347864" y="5733256"/>
            <a:ext cx="2808312" cy="100811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6012160" y="4797152"/>
            <a:ext cx="1224136" cy="72008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8172400" y="6309320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1984</a:t>
            </a:r>
          </a:p>
        </p:txBody>
      </p:sp>
    </p:spTree>
  </p:cSld>
  <p:clrMapOvr>
    <a:masterClrMapping/>
  </p:clrMapOvr>
  <p:transition spd="med" advClick="0" advTm="1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50"/>
                            </p:stCondLst>
                            <p:childTnLst>
                              <p:par>
                                <p:cTn id="1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5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5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50"/>
                            </p:stCondLst>
                            <p:childTnLst>
                              <p:par>
                                <p:cTn id="3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5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50"/>
                            </p:stCondLst>
                            <p:childTnLst>
                              <p:par>
                                <p:cTn id="4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950"/>
                            </p:stCondLst>
                            <p:childTnLst>
                              <p:par>
                                <p:cTn id="5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950"/>
                            </p:stCondLst>
                            <p:childTnLst>
                              <p:par>
                                <p:cTn id="5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1" grpId="0" animBg="1"/>
      <p:bldP spid="12" grpId="0" animBg="1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ublic\Pictures\diapos foyer Anoux\bulle St Jean 1984\img2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743" y="836712"/>
            <a:ext cx="8659885" cy="525658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11560" y="332656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2 Francs (0,30 €)  la madeleine ‘faite-maison’</a:t>
            </a:r>
          </a:p>
        </p:txBody>
      </p:sp>
      <p:sp>
        <p:nvSpPr>
          <p:cNvPr id="4" name="Ellipse 3"/>
          <p:cNvSpPr/>
          <p:nvPr/>
        </p:nvSpPr>
        <p:spPr>
          <a:xfrm>
            <a:off x="1835696" y="4869160"/>
            <a:ext cx="2016224" cy="144016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7956376" y="5661248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1984</a:t>
            </a:r>
          </a:p>
        </p:txBody>
      </p:sp>
    </p:spTree>
  </p:cSld>
  <p:clrMapOvr>
    <a:masterClrMapping/>
  </p:clrMapOvr>
  <p:transition spd="med" advClick="0" advTm="1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Public\Pictures\diapos foyer Anoux\bulle St Jean 1984\img2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8497447" cy="54006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11560" y="260648"/>
            <a:ext cx="54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le feu est allumé</a:t>
            </a:r>
          </a:p>
        </p:txBody>
      </p:sp>
      <p:sp>
        <p:nvSpPr>
          <p:cNvPr id="4" name="Rectangle 3"/>
          <p:cNvSpPr/>
          <p:nvPr/>
        </p:nvSpPr>
        <p:spPr>
          <a:xfrm>
            <a:off x="7956376" y="5733256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1984</a:t>
            </a:r>
          </a:p>
        </p:txBody>
      </p:sp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Public\Pictures\diapos foyer Anoux\bulle St Jean 1984\img2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20688"/>
            <a:ext cx="8610746" cy="547260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7956376" y="5589240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1984</a:t>
            </a:r>
          </a:p>
        </p:txBody>
      </p:sp>
    </p:spTree>
  </p:cSld>
  <p:clrMapOvr>
    <a:masterClrMapping/>
  </p:clrMapOvr>
  <p:transition spd="med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Public\Pictures\diapos foyer Anoux\bulle St Jean 1984\img2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3363" y="260648"/>
            <a:ext cx="4277274" cy="6336703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79512" y="908720"/>
            <a:ext cx="28083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les enfants,</a:t>
            </a:r>
          </a:p>
          <a:p>
            <a:r>
              <a:rPr lang="fr-FR" sz="3200" dirty="0"/>
              <a:t>toujours autour du feu.</a:t>
            </a:r>
          </a:p>
        </p:txBody>
      </p:sp>
      <p:sp>
        <p:nvSpPr>
          <p:cNvPr id="4" name="Rectangle 3"/>
          <p:cNvSpPr/>
          <p:nvPr/>
        </p:nvSpPr>
        <p:spPr>
          <a:xfrm>
            <a:off x="6012160" y="6093296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1984</a:t>
            </a:r>
          </a:p>
        </p:txBody>
      </p:sp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Public\Pictures\diapos foyer Anoux\bulle St Jean 1984\img2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60648"/>
            <a:ext cx="4248472" cy="6268237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796136" y="5949280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1984</a:t>
            </a:r>
          </a:p>
        </p:txBody>
      </p:sp>
    </p:spTree>
  </p:cSld>
  <p:clrMapOvr>
    <a:masterClrMapping/>
  </p:clrMapOvr>
  <p:transition spd="med" advClick="0" advTm="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Public\Pictures\diapos foyer Anoux\bulle St Jean 1984\img2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7" y="332656"/>
            <a:ext cx="4263547" cy="6290479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868144" y="5949280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1984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-36512" y="1628800"/>
            <a:ext cx="2664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 l’embrasement</a:t>
            </a:r>
          </a:p>
        </p:txBody>
      </p:sp>
    </p:spTree>
  </p:cSld>
  <p:clrMapOvr>
    <a:masterClrMapping/>
  </p:clrMapOvr>
  <p:transition spd="med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Public\Pictures\diapos foyer Anoux\bulle St Jean 1984\img2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56620"/>
            <a:ext cx="4032448" cy="634476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724128" y="5949280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1984</a:t>
            </a:r>
          </a:p>
        </p:txBody>
      </p:sp>
    </p:spTree>
  </p:cSld>
  <p:clrMapOvr>
    <a:masterClrMapping/>
  </p:clrMapOvr>
  <p:transition spd="med" advClick="0" advTm="8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Public\Pictures\diapos foyer Anoux\bulle St Jean 1984\img2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8667145" cy="5508452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8100392" y="5229200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1984</a:t>
            </a:r>
          </a:p>
        </p:txBody>
      </p:sp>
    </p:spTree>
  </p:cSld>
  <p:clrMapOvr>
    <a:masterClrMapping/>
  </p:clrMapOvr>
  <p:transition spd="med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Public\Pictures\diapos foyer Anoux\bulle St Jean 1984\img2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43320"/>
            <a:ext cx="4104456" cy="645806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796136" y="5949280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1984</a:t>
            </a:r>
          </a:p>
        </p:txBody>
      </p:sp>
    </p:spTree>
  </p:cSld>
  <p:clrMapOvr>
    <a:masterClrMapping/>
  </p:clrMapOvr>
  <p:transition spd="med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2987824" y="227687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3140224" y="242927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323528" y="692696"/>
            <a:ext cx="3096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/>
              <a:t>SOU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3635896" y="2636912"/>
            <a:ext cx="2088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/>
              <a:t>VE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5940152" y="4797152"/>
            <a:ext cx="28083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/>
              <a:t>NIRS</a:t>
            </a:r>
          </a:p>
        </p:txBody>
      </p:sp>
    </p:spTree>
  </p:cSld>
  <p:clrMapOvr>
    <a:masterClrMapping/>
  </p:clrMapOvr>
  <p:transition spd="med" advClick="0" advTm="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Public\Pictures\diapo foyer Anoux\Valtin 10 1980\img0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242" y="376992"/>
            <a:ext cx="8587230" cy="600433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995936" y="486916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Mme </a:t>
            </a:r>
            <a:r>
              <a:rPr lang="fr-FR" b="1" dirty="0"/>
              <a:t>COLLIGNON</a:t>
            </a:r>
            <a:r>
              <a:rPr lang="fr-FR" dirty="0"/>
              <a:t>,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572000" y="515719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(maman de Denis)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644008" y="544522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au petit matin aussi. </a:t>
            </a:r>
          </a:p>
        </p:txBody>
      </p:sp>
      <p:sp>
        <p:nvSpPr>
          <p:cNvPr id="6" name="Rectangle 5"/>
          <p:cNvSpPr/>
          <p:nvPr/>
        </p:nvSpPr>
        <p:spPr>
          <a:xfrm>
            <a:off x="7668344" y="5805264"/>
            <a:ext cx="986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10/1980</a:t>
            </a:r>
          </a:p>
        </p:txBody>
      </p:sp>
    </p:spTree>
  </p:cSld>
  <p:clrMapOvr>
    <a:masterClrMapping/>
  </p:clrMapOvr>
  <p:transition spd="med" advClick="0" advTm="6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Public\Pictures\diapos foyer Anoux\bulle St Jean 1984\img2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8376602" cy="511256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95536" y="1052736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çà doit chauffer  !!!</a:t>
            </a:r>
          </a:p>
        </p:txBody>
      </p:sp>
      <p:sp>
        <p:nvSpPr>
          <p:cNvPr id="4" name="Rectangle 3"/>
          <p:cNvSpPr/>
          <p:nvPr/>
        </p:nvSpPr>
        <p:spPr>
          <a:xfrm>
            <a:off x="7812360" y="5157192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1984</a:t>
            </a:r>
          </a:p>
        </p:txBody>
      </p:sp>
    </p:spTree>
  </p:cSld>
  <p:clrMapOvr>
    <a:masterClrMapping/>
  </p:clrMapOvr>
  <p:transition spd="med" advClick="0" advTm="8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Public\Pictures\diapos foyer Anoux\bulle St Jean 1984\img2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92696"/>
            <a:ext cx="8512554" cy="541020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8172400" y="5589240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1984</a:t>
            </a:r>
          </a:p>
        </p:txBody>
      </p:sp>
    </p:spTree>
  </p:cSld>
  <p:clrMapOvr>
    <a:masterClrMapping/>
  </p:clrMapOvr>
  <p:transition spd="med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Public\Pictures\diapos foyer Anoux\bulle St Jean 1984\img2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620689"/>
            <a:ext cx="8739151" cy="555421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95536" y="116632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et çà s’active toujours autour des stands</a:t>
            </a:r>
            <a:r>
              <a:rPr lang="fr-FR" sz="2000" dirty="0"/>
              <a:t>….</a:t>
            </a:r>
          </a:p>
        </p:txBody>
      </p:sp>
      <p:sp>
        <p:nvSpPr>
          <p:cNvPr id="4" name="Rectangle 3"/>
          <p:cNvSpPr/>
          <p:nvPr/>
        </p:nvSpPr>
        <p:spPr>
          <a:xfrm>
            <a:off x="8028384" y="5589240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1984</a:t>
            </a:r>
          </a:p>
        </p:txBody>
      </p:sp>
    </p:spTree>
  </p:cSld>
  <p:clrMapOvr>
    <a:masterClrMapping/>
  </p:clrMapOvr>
  <p:transition spd="med" advClick="0" advTm="11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9512" y="548680"/>
            <a:ext cx="87129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dirty="0"/>
              <a:t>Baptême de l’air </a:t>
            </a:r>
          </a:p>
          <a:p>
            <a:pPr algn="ctr"/>
            <a:r>
              <a:rPr lang="fr-FR" sz="6000" dirty="0"/>
              <a:t>gagné par </a:t>
            </a:r>
          </a:p>
          <a:p>
            <a:pPr algn="ctr"/>
            <a:r>
              <a:rPr lang="fr-FR" sz="6000" dirty="0"/>
              <a:t>Mme ERENATI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716016" y="5661248"/>
            <a:ext cx="4176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/>
              <a:t>Juillet 1984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67544" y="3717032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RV à l’aéro-club </a:t>
            </a:r>
          </a:p>
          <a:p>
            <a:pPr algn="ctr"/>
            <a:r>
              <a:rPr lang="fr-FR" sz="3200" dirty="0"/>
              <a:t>de METZ- FRESCATY</a:t>
            </a:r>
          </a:p>
          <a:p>
            <a:pPr algn="ctr"/>
            <a:r>
              <a:rPr lang="fr-FR" sz="3200" dirty="0"/>
              <a:t>avec Christian GOUJON, le pilote</a:t>
            </a:r>
          </a:p>
        </p:txBody>
      </p:sp>
      <p:pic>
        <p:nvPicPr>
          <p:cNvPr id="5" name="voyage voyag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9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2" showWhenStopped="0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Public\Pictures\diapos foyer Anoux\bapteme de l'air\img2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627" y="620688"/>
            <a:ext cx="8724046" cy="554461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95536" y="980728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le pilote sort l’avion du hangar</a:t>
            </a:r>
          </a:p>
        </p:txBody>
      </p:sp>
      <p:sp>
        <p:nvSpPr>
          <p:cNvPr id="4" name="Rectangle 3"/>
          <p:cNvSpPr/>
          <p:nvPr/>
        </p:nvSpPr>
        <p:spPr>
          <a:xfrm>
            <a:off x="8172400" y="4509120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1984</a:t>
            </a:r>
          </a:p>
        </p:txBody>
      </p:sp>
    </p:spTree>
  </p:cSld>
  <p:clrMapOvr>
    <a:masterClrMapping/>
  </p:clrMapOvr>
  <p:transition spd="med" advClick="0" advTm="6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Public\Pictures\diapos foyer Anoux\bapteme de l'air\img2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331" y="692696"/>
            <a:ext cx="8397302" cy="54006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32048" y="908720"/>
            <a:ext cx="8964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l’heureuse GAGNANTE  va prendre place dans l’appareil </a:t>
            </a:r>
          </a:p>
        </p:txBody>
      </p:sp>
      <p:sp>
        <p:nvSpPr>
          <p:cNvPr id="4" name="Rectangle 3"/>
          <p:cNvSpPr/>
          <p:nvPr/>
        </p:nvSpPr>
        <p:spPr>
          <a:xfrm>
            <a:off x="8100392" y="5589240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1984</a:t>
            </a:r>
          </a:p>
        </p:txBody>
      </p:sp>
    </p:spTree>
  </p:cSld>
  <p:clrMapOvr>
    <a:masterClrMapping/>
  </p:clrMapOvr>
  <p:transition spd="med" advClick="0" advTm="8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Public\Pictures\diapos foyer Anoux\bapteme de l'air\img2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52736"/>
            <a:ext cx="8285852" cy="504056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11560" y="1484784"/>
            <a:ext cx="7848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le p’tit  Robert  accompagne  sa  maman</a:t>
            </a:r>
          </a:p>
        </p:txBody>
      </p:sp>
      <p:sp>
        <p:nvSpPr>
          <p:cNvPr id="4" name="Rectangle 3"/>
          <p:cNvSpPr/>
          <p:nvPr/>
        </p:nvSpPr>
        <p:spPr>
          <a:xfrm>
            <a:off x="7956376" y="5517232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1984</a:t>
            </a:r>
          </a:p>
        </p:txBody>
      </p:sp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Public\Pictures\diapos foyer Anoux\bapteme de l'air\img2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515" y="620688"/>
            <a:ext cx="8692970" cy="561662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827584" y="1052736"/>
            <a:ext cx="62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et monte à son tour à l’arrière</a:t>
            </a:r>
          </a:p>
        </p:txBody>
      </p:sp>
      <p:sp>
        <p:nvSpPr>
          <p:cNvPr id="4" name="Rectangle 3"/>
          <p:cNvSpPr/>
          <p:nvPr/>
        </p:nvSpPr>
        <p:spPr>
          <a:xfrm>
            <a:off x="8100392" y="5661248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1984</a:t>
            </a:r>
          </a:p>
        </p:txBody>
      </p:sp>
    </p:spTree>
  </p:cSld>
  <p:clrMapOvr>
    <a:masterClrMapping/>
  </p:clrMapOvr>
  <p:transition spd="med" advClick="0" advTm="7000">
    <p:wipe dir="d"/>
  </p:transition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Public\Pictures\diapos foyer Anoux\bapteme de l'air\img2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92696"/>
            <a:ext cx="8465379" cy="549309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755576" y="620688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bien installés ??</a:t>
            </a:r>
          </a:p>
        </p:txBody>
      </p:sp>
      <p:sp>
        <p:nvSpPr>
          <p:cNvPr id="4" name="Rectangle 3"/>
          <p:cNvSpPr/>
          <p:nvPr/>
        </p:nvSpPr>
        <p:spPr>
          <a:xfrm>
            <a:off x="8100392" y="5733256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1984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211960" y="692696"/>
            <a:ext cx="4932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pour le voyage….</a:t>
            </a:r>
          </a:p>
        </p:txBody>
      </p:sp>
    </p:spTree>
  </p:cSld>
  <p:clrMapOvr>
    <a:masterClrMapping/>
  </p:clrMapOvr>
  <p:transition spd="med" advClick="0" advTm="8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Public\Pictures\diapos foyer Anoux\bapteme de l'air\img2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48680"/>
            <a:ext cx="8610747" cy="547260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51520" y="476672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consigne de sécurité  </a:t>
            </a:r>
            <a:r>
              <a:rPr lang="fr-FR" b="1" dirty="0">
                <a:solidFill>
                  <a:schemeClr val="bg1"/>
                </a:solidFill>
              </a:rPr>
              <a:t>:      </a:t>
            </a:r>
            <a:r>
              <a:rPr lang="fr-FR" sz="3200" b="1" dirty="0">
                <a:solidFill>
                  <a:schemeClr val="bg1"/>
                </a:solidFill>
              </a:rPr>
              <a:t>ceinture bouclée</a:t>
            </a:r>
          </a:p>
        </p:txBody>
      </p:sp>
      <p:sp>
        <p:nvSpPr>
          <p:cNvPr id="4" name="Rectangle 3"/>
          <p:cNvSpPr/>
          <p:nvPr/>
        </p:nvSpPr>
        <p:spPr>
          <a:xfrm>
            <a:off x="8172400" y="5589240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1984</a:t>
            </a:r>
          </a:p>
        </p:txBody>
      </p:sp>
    </p:spTree>
  </p:cSld>
  <p:clrMapOvr>
    <a:masterClrMapping/>
  </p:clrMapOvr>
  <p:transition spd="med" advClick="0" advTm="1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Public\Pictures\diapo foyer Anoux\Valtin 10 1980\img0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08720"/>
            <a:ext cx="7970230" cy="5065522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796136" y="422108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Denis ?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652120" y="5014917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François COLLIGNON ?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724128" y="458112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ou</a:t>
            </a:r>
            <a:endParaRPr lang="fr-FR" dirty="0"/>
          </a:p>
        </p:txBody>
      </p:sp>
      <p:sp>
        <p:nvSpPr>
          <p:cNvPr id="6" name="Accolade ouvrante 5"/>
          <p:cNvSpPr/>
          <p:nvPr/>
        </p:nvSpPr>
        <p:spPr>
          <a:xfrm rot="1731035">
            <a:off x="5270920" y="3861048"/>
            <a:ext cx="576064" cy="1728192"/>
          </a:xfrm>
          <a:prstGeom prst="leftBrac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4932040" y="5661248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à la fraîche aussi ce matin là ???</a:t>
            </a:r>
          </a:p>
        </p:txBody>
      </p:sp>
      <p:sp>
        <p:nvSpPr>
          <p:cNvPr id="8" name="Rectangle 7"/>
          <p:cNvSpPr/>
          <p:nvPr/>
        </p:nvSpPr>
        <p:spPr>
          <a:xfrm>
            <a:off x="611560" y="5517232"/>
            <a:ext cx="986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10/1980</a:t>
            </a:r>
          </a:p>
        </p:txBody>
      </p:sp>
    </p:spTree>
  </p:cSld>
  <p:clrMapOvr>
    <a:masterClrMapping/>
  </p:clrMapOvr>
  <p:transition spd="med" advClick="0" advTm="9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  <p:bldP spid="7" grpId="0"/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Public\Pictures\diapos foyer Anoux\bapteme de l'air\img2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30268"/>
            <a:ext cx="8712968" cy="584577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51520" y="1052736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…prêts pour le voyage ?… sous le ciel azuré mosellan ?,         c’est  ‘TOP’  !!!,</a:t>
            </a:r>
          </a:p>
        </p:txBody>
      </p:sp>
      <p:sp>
        <p:nvSpPr>
          <p:cNvPr id="4" name="Rectangle 3"/>
          <p:cNvSpPr/>
          <p:nvPr/>
        </p:nvSpPr>
        <p:spPr>
          <a:xfrm>
            <a:off x="8028384" y="5805264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1984</a:t>
            </a:r>
          </a:p>
        </p:txBody>
      </p:sp>
    </p:spTree>
  </p:cSld>
  <p:clrMapOvr>
    <a:masterClrMapping/>
  </p:clrMapOvr>
  <p:transition spd="med" advClick="0" advTm="8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Public\Pictures\diapos foyer Anoux\bapteme de l'air\img2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36712"/>
            <a:ext cx="8376602" cy="511256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051720" y="4509120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…c’est parti pour le décollage….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275856" y="5085184"/>
            <a:ext cx="3672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….bon VOYAGE    !!!</a:t>
            </a:r>
          </a:p>
        </p:txBody>
      </p:sp>
      <p:sp>
        <p:nvSpPr>
          <p:cNvPr id="5" name="Rectangle 4"/>
          <p:cNvSpPr/>
          <p:nvPr/>
        </p:nvSpPr>
        <p:spPr>
          <a:xfrm>
            <a:off x="8100392" y="5229200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1984</a:t>
            </a:r>
          </a:p>
        </p:txBody>
      </p:sp>
    </p:spTree>
  </p:cSld>
  <p:clrMapOvr>
    <a:masterClrMapping/>
  </p:clrMapOvr>
  <p:transition spd="med" advClick="0" advTm="1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Public\Pictures\diapos foyer Anoux\bapteme de l'air\img2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284" y="692696"/>
            <a:ext cx="8713614" cy="54006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771800" y="4581128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déjà  de  retour</a:t>
            </a:r>
          </a:p>
        </p:txBody>
      </p:sp>
      <p:sp>
        <p:nvSpPr>
          <p:cNvPr id="4" name="Rectangle 3"/>
          <p:cNvSpPr/>
          <p:nvPr/>
        </p:nvSpPr>
        <p:spPr>
          <a:xfrm>
            <a:off x="8028384" y="5589240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1984</a:t>
            </a:r>
          </a:p>
        </p:txBody>
      </p:sp>
    </p:spTree>
  </p:cSld>
  <p:clrMapOvr>
    <a:masterClrMapping/>
  </p:clrMapOvr>
  <p:transition spd="med" advClick="0" advTm="8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Public\Pictures\diapos foyer Anoux\bapteme de l'air\img2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8685752" cy="530125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259632" y="4941168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tout  le  monde  descend</a:t>
            </a:r>
          </a:p>
        </p:txBody>
      </p:sp>
      <p:sp>
        <p:nvSpPr>
          <p:cNvPr id="4" name="Rectangle 3"/>
          <p:cNvSpPr/>
          <p:nvPr/>
        </p:nvSpPr>
        <p:spPr>
          <a:xfrm>
            <a:off x="8172400" y="5229200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1984</a:t>
            </a:r>
          </a:p>
        </p:txBody>
      </p:sp>
    </p:spTree>
  </p:cSld>
  <p:clrMapOvr>
    <a:masterClrMapping/>
  </p:clrMapOvr>
  <p:transition spd="med" advClick="0" advTm="8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Public\Pictures\diapos foyer Anoux\bapteme de l'air\img2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203" y="830351"/>
            <a:ext cx="8604269" cy="5262945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539552" y="4581128"/>
            <a:ext cx="82089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… alors ???  Heureuse  ??? </a:t>
            </a:r>
          </a:p>
          <a:p>
            <a:r>
              <a:rPr lang="fr-FR" sz="3200" b="1" dirty="0">
                <a:solidFill>
                  <a:schemeClr val="bg1"/>
                </a:solidFill>
              </a:rPr>
              <a:t>VOYAGE réussi et inoubliable  ??</a:t>
            </a:r>
          </a:p>
        </p:txBody>
      </p:sp>
      <p:sp>
        <p:nvSpPr>
          <p:cNvPr id="5" name="Rectangle 4"/>
          <p:cNvSpPr/>
          <p:nvPr/>
        </p:nvSpPr>
        <p:spPr>
          <a:xfrm>
            <a:off x="7812360" y="5589240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1984</a:t>
            </a:r>
          </a:p>
        </p:txBody>
      </p:sp>
    </p:spTree>
  </p:cSld>
  <p:clrMapOvr>
    <a:masterClrMapping/>
  </p:clrMapOvr>
  <p:transition spd="med" advClick="0" advTm="1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67544" y="3212976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0" dirty="0"/>
              <a:t>les vélos fleuris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95536" y="1412776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0" dirty="0"/>
              <a:t>FETE  à  ANOUX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292080" y="5877272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Septembre 1984</a:t>
            </a:r>
          </a:p>
        </p:txBody>
      </p:sp>
      <p:pic>
        <p:nvPicPr>
          <p:cNvPr id="9" name="Haiducii Gragostea Din Te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8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1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Public\Pictures\diapos foyer Anoux\les vélos fleuris 1984\img2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52736"/>
            <a:ext cx="8082739" cy="5455849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07504" y="116632"/>
            <a:ext cx="9036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rassemblement des jeunes participants</a:t>
            </a:r>
          </a:p>
          <a:p>
            <a:r>
              <a:rPr lang="fr-FR" sz="2800" b="1" dirty="0"/>
              <a:t> sur le terrain de basket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427984" y="6021288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ça fait du monde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8344" y="5229200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1984</a:t>
            </a:r>
          </a:p>
        </p:txBody>
      </p:sp>
    </p:spTree>
  </p:cSld>
  <p:clrMapOvr>
    <a:masterClrMapping/>
  </p:clrMapOvr>
  <p:transition spd="med" advClick="0" advTm="1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150"/>
                            </p:stCondLst>
                            <p:childTnLst>
                              <p:par>
                                <p:cTn id="1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Public\Pictures\diapos foyer Anoux\les vélos fleuris 1984\img2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8605546" cy="5832648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8" y="1408937"/>
            <a:ext cx="2799754" cy="3272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1268760"/>
            <a:ext cx="1685925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3645024"/>
            <a:ext cx="1914525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3717032"/>
            <a:ext cx="160177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8172400" y="5877272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1984</a:t>
            </a:r>
          </a:p>
        </p:txBody>
      </p:sp>
    </p:spTree>
  </p:cSld>
  <p:clrMapOvr>
    <a:masterClrMapping/>
  </p:clrMapOvr>
  <p:transition spd="med" advClick="0" advTm="2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925" decel="100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925" decel="100000"/>
                                        <p:tgtEl>
                                          <p:spTgt spid="205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1925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1925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925" decel="100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925" decel="100000"/>
                                        <p:tgtEl>
                                          <p:spTgt spid="205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" dur="1925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6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1925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000"/>
                            </p:stCondLst>
                            <p:childTnLst>
                              <p:par>
                                <p:cTn id="30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925" decel="100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925" decel="100000"/>
                                        <p:tgtEl>
                                          <p:spTgt spid="205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4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5" dur="1925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6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7" dur="1925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8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925" decel="100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1925" decel="100000"/>
                                        <p:tgtEl>
                                          <p:spTgt spid="205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5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6" dur="1925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7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8" dur="1925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9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Public\Pictures\diapos foyer Anoux\les vélos fleuris 1984\img2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836712"/>
            <a:ext cx="8553009" cy="5150812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563888" y="4365104"/>
            <a:ext cx="496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Virginie VIVOT </a:t>
            </a:r>
            <a:r>
              <a:rPr lang="fr-FR" sz="2000" dirty="0">
                <a:solidFill>
                  <a:schemeClr val="bg1"/>
                </a:solidFill>
              </a:rPr>
              <a:t>(de dos) </a:t>
            </a:r>
            <a:r>
              <a:rPr lang="fr-FR" sz="2800" b="1" dirty="0">
                <a:solidFill>
                  <a:schemeClr val="bg1"/>
                </a:solidFill>
              </a:rPr>
              <a:t>??</a:t>
            </a:r>
          </a:p>
        </p:txBody>
      </p:sp>
      <p:sp>
        <p:nvSpPr>
          <p:cNvPr id="4" name="Flèche vers le bas 3"/>
          <p:cNvSpPr/>
          <p:nvPr/>
        </p:nvSpPr>
        <p:spPr>
          <a:xfrm rot="7042012">
            <a:off x="6342180" y="3705410"/>
            <a:ext cx="161431" cy="841437"/>
          </a:xfrm>
          <a:prstGeom prst="down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6228184" y="33265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 le petit ZAMPOLINI ??</a:t>
            </a:r>
          </a:p>
        </p:txBody>
      </p:sp>
      <p:sp>
        <p:nvSpPr>
          <p:cNvPr id="6" name="Flèche vers le bas 5"/>
          <p:cNvSpPr/>
          <p:nvPr/>
        </p:nvSpPr>
        <p:spPr>
          <a:xfrm rot="19037862">
            <a:off x="8150311" y="643532"/>
            <a:ext cx="158582" cy="576064"/>
          </a:xfrm>
          <a:prstGeom prst="down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268760"/>
            <a:ext cx="1114425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251520" y="404664"/>
            <a:ext cx="54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 </a:t>
            </a:r>
            <a:r>
              <a:rPr lang="fr-FR" sz="2000" b="1" dirty="0"/>
              <a:t>cette petite demoiselle ?? la reconnaissez-vous ?</a:t>
            </a:r>
          </a:p>
        </p:txBody>
      </p:sp>
      <p:sp>
        <p:nvSpPr>
          <p:cNvPr id="9" name="Flèche droite 8"/>
          <p:cNvSpPr/>
          <p:nvPr/>
        </p:nvSpPr>
        <p:spPr>
          <a:xfrm rot="3968576">
            <a:off x="2763979" y="995648"/>
            <a:ext cx="724512" cy="16083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028384" y="5301208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1984</a:t>
            </a:r>
          </a:p>
        </p:txBody>
      </p:sp>
    </p:spTree>
  </p:cSld>
  <p:clrMapOvr>
    <a:masterClrMapping/>
  </p:clrMapOvr>
  <p:transition spd="med" advClick="0" advTm="1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70" decel="100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770" decel="100000"/>
                                        <p:tgtEl>
                                          <p:spTgt spid="307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1" dur="77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 animBg="1"/>
      <p:bldP spid="8" grpId="0"/>
      <p:bldP spid="9" grpId="0" animBg="1"/>
    </p:bld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Public\Pictures\diapos foyer Anoux\les vélos fleuris 1984\img2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16632"/>
            <a:ext cx="4273675" cy="633137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7092280" y="2708920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s’agit-il  </a:t>
            </a:r>
          </a:p>
          <a:p>
            <a:r>
              <a:rPr lang="fr-FR" dirty="0"/>
              <a:t>de Sylvain </a:t>
            </a:r>
            <a:r>
              <a:rPr lang="fr-FR" b="1" dirty="0"/>
              <a:t>VATRINET  </a:t>
            </a:r>
            <a:r>
              <a:rPr lang="fr-FR" dirty="0"/>
              <a:t>??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596336" y="548680"/>
            <a:ext cx="1440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et derrière, sa </a:t>
            </a:r>
            <a:r>
              <a:rPr lang="fr-FR" dirty="0" err="1"/>
              <a:t>soeur</a:t>
            </a:r>
            <a:r>
              <a:rPr lang="fr-FR" dirty="0"/>
              <a:t>  Sophie ??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836712"/>
            <a:ext cx="1228725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1052736"/>
            <a:ext cx="119062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0" y="980728"/>
            <a:ext cx="2987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ce petit gars au chapeau?,</a:t>
            </a:r>
          </a:p>
          <a:p>
            <a:r>
              <a:rPr lang="fr-FR" dirty="0"/>
              <a:t>le reconnaissez-vous ?</a:t>
            </a:r>
          </a:p>
        </p:txBody>
      </p:sp>
      <p:sp>
        <p:nvSpPr>
          <p:cNvPr id="10" name="Flèche droite 9"/>
          <p:cNvSpPr/>
          <p:nvPr/>
        </p:nvSpPr>
        <p:spPr>
          <a:xfrm rot="9774694">
            <a:off x="6147782" y="1543565"/>
            <a:ext cx="1403390" cy="153709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 vers le bas 10"/>
          <p:cNvSpPr/>
          <p:nvPr/>
        </p:nvSpPr>
        <p:spPr>
          <a:xfrm rot="16532033">
            <a:off x="2342427" y="951573"/>
            <a:ext cx="208769" cy="1569595"/>
          </a:xfrm>
          <a:prstGeom prst="down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4427984" y="1484784"/>
            <a:ext cx="1152128" cy="1008112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/>
          </a:p>
        </p:txBody>
      </p:sp>
      <p:sp>
        <p:nvSpPr>
          <p:cNvPr id="13" name="Flèche vers le bas 12"/>
          <p:cNvSpPr/>
          <p:nvPr/>
        </p:nvSpPr>
        <p:spPr>
          <a:xfrm rot="6392324">
            <a:off x="6116582" y="2206505"/>
            <a:ext cx="158556" cy="1151032"/>
          </a:xfrm>
          <a:prstGeom prst="down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924944"/>
            <a:ext cx="9123286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7956376" y="6381328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1984</a:t>
            </a:r>
          </a:p>
        </p:txBody>
      </p:sp>
    </p:spTree>
  </p:cSld>
  <p:clrMapOvr>
    <a:masterClrMapping/>
  </p:clrMapOvr>
  <p:transition spd="med" advClick="0" advTm="36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7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7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700"/>
                            </p:stCondLst>
                            <p:childTnLst>
                              <p:par>
                                <p:cTn id="28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200"/>
                            </p:stCondLst>
                            <p:childTnLst>
                              <p:par>
                                <p:cTn id="3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200"/>
                            </p:stCondLst>
                            <p:childTnLst>
                              <p:par>
                                <p:cTn id="40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925" decel="100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925" decel="100000"/>
                                        <p:tgtEl>
                                          <p:spTgt spid="409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4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5" dur="1925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6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7" dur="1925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8" dur="3075" accel="100000" fill="hold">
                                          <p:stCondLst>
                                            <p:cond delay="1925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200"/>
                            </p:stCondLst>
                            <p:childTnLst>
                              <p:par>
                                <p:cTn id="5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9750"/>
                            </p:stCondLst>
                            <p:childTnLst>
                              <p:par>
                                <p:cTn id="5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2750"/>
                            </p:stCondLst>
                            <p:childTnLst>
                              <p:par>
                                <p:cTn id="6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750"/>
                            </p:stCondLst>
                            <p:childTnLst>
                              <p:par>
                                <p:cTn id="6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10" grpId="0" animBg="1"/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Public\Pictures\diapo foyer Anoux\Valtin 10 1980\img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8377100" cy="5832648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7740352" y="5805264"/>
            <a:ext cx="986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10/1980</a:t>
            </a:r>
          </a:p>
        </p:txBody>
      </p:sp>
      <p:sp>
        <p:nvSpPr>
          <p:cNvPr id="5" name="Ellipse 4"/>
          <p:cNvSpPr/>
          <p:nvPr/>
        </p:nvSpPr>
        <p:spPr>
          <a:xfrm>
            <a:off x="4788024" y="3789040"/>
            <a:ext cx="1512168" cy="129614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4499992" y="5301208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le refuge, vu des hauteurs</a:t>
            </a:r>
          </a:p>
        </p:txBody>
      </p:sp>
    </p:spTree>
  </p:cSld>
  <p:clrMapOvr>
    <a:masterClrMapping/>
  </p:clrMapOvr>
  <p:transition spd="med" advClick="0" advTm="6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Public\Pictures\diapos foyer Anoux\les vélos fleuris 1984\img2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728" y="692696"/>
            <a:ext cx="8848524" cy="54006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771800" y="5580529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le vélo  ‘</a:t>
            </a:r>
            <a:r>
              <a:rPr lang="fr-FR" sz="3200" b="1" dirty="0" err="1">
                <a:solidFill>
                  <a:schemeClr val="bg1"/>
                </a:solidFill>
              </a:rPr>
              <a:t>aéro-nef</a:t>
            </a:r>
            <a:r>
              <a:rPr lang="fr-FR" sz="3200" b="1" dirty="0">
                <a:solidFill>
                  <a:schemeClr val="bg1"/>
                </a:solidFill>
              </a:rPr>
              <a:t>’  ???</a:t>
            </a:r>
          </a:p>
        </p:txBody>
      </p:sp>
      <p:sp>
        <p:nvSpPr>
          <p:cNvPr id="5" name="Rectangle 4"/>
          <p:cNvSpPr/>
          <p:nvPr/>
        </p:nvSpPr>
        <p:spPr>
          <a:xfrm>
            <a:off x="395536" y="5589240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1984</a:t>
            </a:r>
          </a:p>
        </p:txBody>
      </p:sp>
    </p:spTree>
  </p:cSld>
  <p:clrMapOvr>
    <a:masterClrMapping/>
  </p:clrMapOvr>
  <p:transition spd="med" advClick="0" advTm="1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Public\Pictures\diapos foyer Anoux\les vélos fleuris 1984\img2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665" y="548680"/>
            <a:ext cx="8837345" cy="5616624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88640"/>
            <a:ext cx="3744416" cy="6540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107504" y="116632"/>
            <a:ext cx="568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ces </a:t>
            </a:r>
            <a:r>
              <a:rPr lang="fr-FR" sz="2400" b="1" dirty="0" err="1"/>
              <a:t>ptits</a:t>
            </a:r>
            <a:r>
              <a:rPr lang="fr-FR" sz="2400" b="1" dirty="0"/>
              <a:t> </a:t>
            </a:r>
            <a:r>
              <a:rPr lang="fr-FR" sz="2400" b="1" dirty="0" err="1"/>
              <a:t>LouLous</a:t>
            </a:r>
            <a:r>
              <a:rPr lang="fr-FR" sz="2400" b="1" dirty="0"/>
              <a:t>, comment  s’appellent-ils ??</a:t>
            </a:r>
          </a:p>
        </p:txBody>
      </p:sp>
      <p:sp>
        <p:nvSpPr>
          <p:cNvPr id="5" name="Flèche droite 4"/>
          <p:cNvSpPr/>
          <p:nvPr/>
        </p:nvSpPr>
        <p:spPr>
          <a:xfrm rot="1470986">
            <a:off x="845840" y="679047"/>
            <a:ext cx="999040" cy="174267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 droite 5"/>
          <p:cNvSpPr/>
          <p:nvPr/>
        </p:nvSpPr>
        <p:spPr>
          <a:xfrm rot="2136645">
            <a:off x="847477" y="1787090"/>
            <a:ext cx="1519405" cy="17291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95536" y="5589240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1984</a:t>
            </a:r>
          </a:p>
        </p:txBody>
      </p:sp>
    </p:spTree>
  </p:cSld>
  <p:clrMapOvr>
    <a:masterClrMapping/>
  </p:clrMapOvr>
  <p:transition spd="med" advClick="0" advTm="1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45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450"/>
                            </p:stCondLst>
                            <p:childTnLst>
                              <p:par>
                                <p:cTn id="2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950"/>
                            </p:stCondLst>
                            <p:childTnLst>
                              <p:par>
                                <p:cTn id="27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155" decel="100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155" decel="100000"/>
                                        <p:tgtEl>
                                          <p:spTgt spid="51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1155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1155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Public\Pictures\diapos foyer Anoux\les vélos fleuris 1984\img2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748" y="879941"/>
            <a:ext cx="8659716" cy="5285363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871" y="764704"/>
            <a:ext cx="8945625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812360" y="5445224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1984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644008" y="422108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petite </a:t>
            </a:r>
            <a:r>
              <a:rPr lang="fr-FR" sz="1600" b="1" dirty="0"/>
              <a:t>ZAMPOLINI</a:t>
            </a:r>
          </a:p>
        </p:txBody>
      </p:sp>
    </p:spTree>
  </p:cSld>
  <p:clrMapOvr>
    <a:masterClrMapping/>
  </p:clrMapOvr>
  <p:transition spd="med" advClick="0" advTm="13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Public\Pictures\diapos foyer Anoux\les vélos fleuris 1984\img2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21966"/>
            <a:ext cx="4464496" cy="6614068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107504" y="188640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Gérard et le ‘’vélo-voiture’’ de sa </a:t>
            </a:r>
            <a:r>
              <a:rPr lang="fr-FR" sz="2800" b="1" dirty="0" err="1"/>
              <a:t>FiFille</a:t>
            </a:r>
            <a:endParaRPr lang="fr-FR" sz="2800" b="1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836712"/>
            <a:ext cx="4536504" cy="5594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6948264" y="2276872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et les copains derrière qui regardent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1988840"/>
            <a:ext cx="3648075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8028384" y="5949280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1984</a:t>
            </a:r>
          </a:p>
        </p:txBody>
      </p:sp>
    </p:spTree>
  </p:cSld>
  <p:clrMapOvr>
    <a:masterClrMapping/>
  </p:clrMapOvr>
  <p:transition spd="med" advClick="0" advTm="19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600"/>
                            </p:stCondLst>
                            <p:childTnLst>
                              <p:par>
                                <p:cTn id="16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155" decel="100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155" decel="100000"/>
                                        <p:tgtEl>
                                          <p:spTgt spid="717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1155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1155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600"/>
                            </p:stCondLst>
                            <p:childTnLst>
                              <p:par>
                                <p:cTn id="26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700"/>
                            </p:stCondLst>
                            <p:childTnLst>
                              <p:par>
                                <p:cTn id="3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Public\Pictures\diapos foyer Anoux\les vélos fleuris 1984\img2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327" y="620688"/>
            <a:ext cx="8837346" cy="561662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07504" y="188640"/>
            <a:ext cx="88569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/>
              <a:t>et toi petit-bonhomme, comment  tu t’appelles  ??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620688"/>
            <a:ext cx="1742703" cy="2159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8172400" y="5229200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1984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355976" y="198884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Nicolas </a:t>
            </a:r>
            <a:r>
              <a:rPr lang="fr-FR" b="1" dirty="0"/>
              <a:t>BERG</a:t>
            </a:r>
            <a:r>
              <a:rPr lang="fr-FR" dirty="0"/>
              <a:t> ??</a:t>
            </a:r>
          </a:p>
        </p:txBody>
      </p:sp>
    </p:spTree>
  </p:cSld>
  <p:clrMapOvr>
    <a:masterClrMapping/>
  </p:clrMapOvr>
  <p:transition spd="med" advClick="0" advTm="1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Public\Pictures\diapos foyer Anoux\les vélos fleuris 1984\img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476672"/>
            <a:ext cx="8694299" cy="586865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8028384" y="5589240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1984</a:t>
            </a:r>
          </a:p>
        </p:txBody>
      </p:sp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Public\Pictures\diapos foyer Anoux\les vélos fleuris 1984\img2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3327" y="620688"/>
            <a:ext cx="8837346" cy="561662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39552" y="26064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le p’tit gars au chapeau</a:t>
            </a:r>
          </a:p>
        </p:txBody>
      </p:sp>
      <p:sp>
        <p:nvSpPr>
          <p:cNvPr id="4" name="Ellipse 3"/>
          <p:cNvSpPr/>
          <p:nvPr/>
        </p:nvSpPr>
        <p:spPr>
          <a:xfrm>
            <a:off x="1547664" y="548680"/>
            <a:ext cx="1656184" cy="129614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0" y="476672"/>
            <a:ext cx="827584" cy="86409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2915816" y="26064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et </a:t>
            </a:r>
            <a:r>
              <a:rPr lang="fr-FR" b="1" dirty="0" err="1"/>
              <a:t>J.Claude</a:t>
            </a:r>
            <a:r>
              <a:rPr lang="fr-FR" b="1" dirty="0"/>
              <a:t> au micro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7524328" y="2852936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chapeau et ombrelle</a:t>
            </a:r>
          </a:p>
          <a:p>
            <a:r>
              <a:rPr lang="fr-FR" b="1" dirty="0">
                <a:solidFill>
                  <a:schemeClr val="bg1"/>
                </a:solidFill>
              </a:rPr>
              <a:t> pour eux</a:t>
            </a:r>
          </a:p>
          <a:p>
            <a:r>
              <a:rPr lang="fr-FR" b="1" dirty="0">
                <a:solidFill>
                  <a:schemeClr val="bg1"/>
                </a:solidFill>
              </a:rPr>
              <a:t> 2 défiler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300192" y="5373216"/>
            <a:ext cx="2664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SUPER !!</a:t>
            </a:r>
          </a:p>
        </p:txBody>
      </p:sp>
      <p:sp>
        <p:nvSpPr>
          <p:cNvPr id="12" name="Rectangle avec flèche vers le haut 11"/>
          <p:cNvSpPr/>
          <p:nvPr/>
        </p:nvSpPr>
        <p:spPr>
          <a:xfrm>
            <a:off x="6948264" y="5229200"/>
            <a:ext cx="1512168" cy="504056"/>
          </a:xfrm>
          <a:prstGeom prst="upArrowCallou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droite 12"/>
          <p:cNvSpPr/>
          <p:nvPr/>
        </p:nvSpPr>
        <p:spPr>
          <a:xfrm rot="15442280">
            <a:off x="7672678" y="2667337"/>
            <a:ext cx="288032" cy="145758"/>
          </a:xfrm>
          <a:prstGeom prst="rightArrow">
            <a:avLst/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 droite 13"/>
          <p:cNvSpPr/>
          <p:nvPr/>
        </p:nvSpPr>
        <p:spPr>
          <a:xfrm rot="17732143">
            <a:off x="8188574" y="2509374"/>
            <a:ext cx="288032" cy="145758"/>
          </a:xfrm>
          <a:prstGeom prst="rightArrow">
            <a:avLst/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620688"/>
            <a:ext cx="2854449" cy="45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323528" y="5661248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1984</a:t>
            </a:r>
          </a:p>
        </p:txBody>
      </p:sp>
      <p:pic>
        <p:nvPicPr>
          <p:cNvPr id="16" name="Haiducii Gragostea Din Te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3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9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900"/>
                            </p:stCondLst>
                            <p:childTnLst>
                              <p:par>
                                <p:cTn id="23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500"/>
                            </p:stCondLst>
                            <p:childTnLst>
                              <p:par>
                                <p:cTn id="3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500"/>
                            </p:stCondLst>
                            <p:childTnLst>
                              <p:par>
                                <p:cTn id="44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9700"/>
                            </p:stCondLst>
                            <p:childTnLst>
                              <p:par>
                                <p:cTn id="5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1700"/>
                            </p:stCondLst>
                            <p:childTnLst>
                              <p:par>
                                <p:cTn id="5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2700"/>
                            </p:stCondLst>
                            <p:childTnLst>
                              <p:par>
                                <p:cTn id="61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6" showWhenStopped="0">
                <p:cTn id="6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" grpId="0"/>
      <p:bldP spid="4" grpId="0" animBg="1"/>
      <p:bldP spid="5" grpId="0" animBg="1"/>
      <p:bldP spid="9" grpId="0"/>
      <p:bldP spid="10" grpId="0"/>
      <p:bldP spid="12" grpId="0" animBg="1"/>
      <p:bldP spid="13" grpId="0" animBg="1"/>
      <p:bldP spid="14" grpId="0" animBg="1"/>
    </p:bld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Public\Pictures\diapos foyer Anoux\les vélos fleuris 1984\img2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92696"/>
            <a:ext cx="8778514" cy="5328592"/>
          </a:xfrm>
          <a:prstGeom prst="rect">
            <a:avLst/>
          </a:prstGeom>
          <a:noFill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36912"/>
            <a:ext cx="8683328" cy="290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251520" y="116632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prêts pour le départ ??</a:t>
            </a:r>
          </a:p>
        </p:txBody>
      </p:sp>
      <p:sp>
        <p:nvSpPr>
          <p:cNvPr id="5" name="Rectangle 4"/>
          <p:cNvSpPr/>
          <p:nvPr/>
        </p:nvSpPr>
        <p:spPr>
          <a:xfrm>
            <a:off x="6876256" y="5589240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1984</a:t>
            </a:r>
          </a:p>
        </p:txBody>
      </p:sp>
    </p:spTree>
  </p:cSld>
  <p:clrMapOvr>
    <a:masterClrMapping/>
  </p:clrMapOvr>
  <p:transition spd="med" advClick="0" advTm="2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800"/>
                            </p:stCondLst>
                            <p:childTnLst>
                              <p:par>
                                <p:cTn id="17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155" decel="100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155" decel="100000"/>
                                        <p:tgtEl>
                                          <p:spTgt spid="1024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1155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1155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Public\Pictures\diapos foyer Anoux\les vélos fleuris 1984\img2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233" y="692696"/>
            <a:ext cx="8407534" cy="547260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331640" y="6088559"/>
            <a:ext cx="52565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Christophe </a:t>
            </a:r>
            <a:r>
              <a:rPr lang="fr-FR" sz="2000" b="1" dirty="0"/>
              <a:t>VIVOT</a:t>
            </a:r>
            <a:r>
              <a:rPr lang="fr-FR" sz="2000" dirty="0"/>
              <a:t> </a:t>
            </a:r>
          </a:p>
          <a:p>
            <a:pPr algn="ctr"/>
            <a:r>
              <a:rPr lang="fr-FR" sz="2000" dirty="0"/>
              <a:t>sur son tricycle, trop mignon </a:t>
            </a:r>
            <a:r>
              <a:rPr lang="fr-FR" sz="2400" dirty="0"/>
              <a:t>!!!</a:t>
            </a:r>
          </a:p>
        </p:txBody>
      </p:sp>
      <p:sp>
        <p:nvSpPr>
          <p:cNvPr id="4" name="Rectangle 3"/>
          <p:cNvSpPr/>
          <p:nvPr/>
        </p:nvSpPr>
        <p:spPr>
          <a:xfrm>
            <a:off x="7956376" y="5661248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1984</a:t>
            </a:r>
          </a:p>
        </p:txBody>
      </p:sp>
      <p:sp>
        <p:nvSpPr>
          <p:cNvPr id="5" name="Flèche droite 4"/>
          <p:cNvSpPr/>
          <p:nvPr/>
        </p:nvSpPr>
        <p:spPr>
          <a:xfrm rot="14699778">
            <a:off x="3472054" y="5322020"/>
            <a:ext cx="1170479" cy="184548"/>
          </a:xfrm>
          <a:prstGeom prst="right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med" advClick="0" advTm="1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Public\Pictures\diapos foyer Anoux\les vélos fleuris 1984\img2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627" y="692696"/>
            <a:ext cx="8610746" cy="547260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187624" y="188640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Marcel  </a:t>
            </a:r>
            <a:r>
              <a:rPr lang="fr-FR" sz="2400" b="1" dirty="0"/>
              <a:t>BRUSSEAUX ,</a:t>
            </a:r>
          </a:p>
          <a:p>
            <a:r>
              <a:rPr lang="fr-FR" sz="2400" dirty="0"/>
              <a:t>(correspondant-photographe pour le </a:t>
            </a:r>
            <a:r>
              <a:rPr lang="fr-FR" sz="2400" b="1" dirty="0"/>
              <a:t>R</a:t>
            </a:r>
            <a:r>
              <a:rPr lang="fr-FR" sz="2400" dirty="0"/>
              <a:t>épublicain-</a:t>
            </a:r>
            <a:r>
              <a:rPr lang="fr-FR" sz="2400" b="1" dirty="0"/>
              <a:t>L</a:t>
            </a:r>
            <a:r>
              <a:rPr lang="fr-FR" sz="2400" dirty="0"/>
              <a:t>orrain) </a:t>
            </a:r>
          </a:p>
          <a:p>
            <a:r>
              <a:rPr lang="fr-FR" sz="2400" dirty="0"/>
              <a:t>suit l’évènement de près.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780928"/>
            <a:ext cx="8640960" cy="3672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llipse 4"/>
          <p:cNvSpPr/>
          <p:nvPr/>
        </p:nvSpPr>
        <p:spPr>
          <a:xfrm>
            <a:off x="6444208" y="1628800"/>
            <a:ext cx="1296144" cy="122413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8172400" y="5949280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1984</a:t>
            </a:r>
          </a:p>
        </p:txBody>
      </p:sp>
    </p:spTree>
  </p:cSld>
  <p:clrMapOvr>
    <a:masterClrMapping/>
  </p:clrMapOvr>
  <p:transition spd="med" advClick="0" advTm="2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9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Public\Pictures\diapo foyer Anoux\Valtin 10 1980\img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692696"/>
            <a:ext cx="3667251" cy="2903240"/>
          </a:xfrm>
          <a:prstGeom prst="rect">
            <a:avLst/>
          </a:prstGeom>
          <a:noFill/>
        </p:spPr>
      </p:pic>
      <p:pic>
        <p:nvPicPr>
          <p:cNvPr id="4100" name="Picture 4" descr="C:\Users\Public\Pictures\diapo foyer Anoux\Valtin 10 1980\img0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068960"/>
            <a:ext cx="5486400" cy="3486912"/>
          </a:xfrm>
          <a:prstGeom prst="rect">
            <a:avLst/>
          </a:prstGeom>
          <a:noFill/>
        </p:spPr>
      </p:pic>
      <p:pic>
        <p:nvPicPr>
          <p:cNvPr id="4098" name="Picture 2" descr="C:\Users\Public\Pictures\diapo foyer Anoux\Valtin 10 1980\img0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764704"/>
            <a:ext cx="4580006" cy="2910848"/>
          </a:xfrm>
          <a:prstGeom prst="rect">
            <a:avLst/>
          </a:prstGeom>
          <a:noFill/>
        </p:spPr>
      </p:pic>
      <p:pic>
        <p:nvPicPr>
          <p:cNvPr id="4101" name="Picture 5" descr="C:\Users\Public\Pictures\diapo foyer Anoux\Valtin 10 1980\img0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4005064"/>
            <a:ext cx="2887216" cy="2269673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899592" y="1124744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00FF"/>
                </a:solidFill>
              </a:rPr>
              <a:t>BALLADE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724128" y="836712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00FF"/>
                </a:solidFill>
              </a:rPr>
              <a:t>au   </a:t>
            </a:r>
            <a:r>
              <a:rPr lang="fr-FR" sz="3200" b="1" dirty="0">
                <a:solidFill>
                  <a:srgbClr val="0000FF"/>
                </a:solidFill>
              </a:rPr>
              <a:t>LAC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043608" y="4077072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00FF"/>
                </a:solidFill>
              </a:rPr>
              <a:t>de</a:t>
            </a:r>
            <a:r>
              <a:rPr lang="fr-FR" sz="4000" dirty="0">
                <a:solidFill>
                  <a:srgbClr val="0000FF"/>
                </a:solidFill>
              </a:rPr>
              <a:t>   GERARDMER</a:t>
            </a:r>
          </a:p>
        </p:txBody>
      </p:sp>
      <p:sp>
        <p:nvSpPr>
          <p:cNvPr id="9" name="Rectangle 8"/>
          <p:cNvSpPr/>
          <p:nvPr/>
        </p:nvSpPr>
        <p:spPr>
          <a:xfrm>
            <a:off x="7884368" y="6309320"/>
            <a:ext cx="9861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10/1980</a:t>
            </a:r>
          </a:p>
        </p:txBody>
      </p:sp>
      <p:pic>
        <p:nvPicPr>
          <p:cNvPr id="237569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332656"/>
            <a:ext cx="444817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6300192" y="188640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00FF"/>
                </a:solidFill>
              </a:rPr>
              <a:t>au   </a:t>
            </a:r>
            <a:r>
              <a:rPr lang="fr-FR" sz="3200" b="1" dirty="0">
                <a:solidFill>
                  <a:srgbClr val="0000FF"/>
                </a:solidFill>
              </a:rPr>
              <a:t>LAC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499992" y="1916832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fils</a:t>
            </a:r>
            <a:r>
              <a:rPr lang="fr-FR" sz="1200" b="1" dirty="0">
                <a:solidFill>
                  <a:schemeClr val="bg1"/>
                </a:solidFill>
              </a:rPr>
              <a:t> OULAIDI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580112" y="3368025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Mimi </a:t>
            </a:r>
            <a:r>
              <a:rPr lang="fr-FR" sz="1200" dirty="0">
                <a:solidFill>
                  <a:schemeClr val="bg1"/>
                </a:solidFill>
              </a:rPr>
              <a:t>LEUYE</a:t>
            </a:r>
            <a:r>
              <a:rPr lang="fr-FR" sz="1200" b="1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7380312" y="3356992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la</a:t>
            </a:r>
            <a:r>
              <a:rPr lang="fr-FR" sz="1200" b="1" dirty="0">
                <a:solidFill>
                  <a:schemeClr val="bg1"/>
                </a:solidFill>
              </a:rPr>
              <a:t> Puce</a:t>
            </a:r>
          </a:p>
        </p:txBody>
      </p:sp>
      <p:sp>
        <p:nvSpPr>
          <p:cNvPr id="15" name="ZoneTexte 14"/>
          <p:cNvSpPr txBox="1"/>
          <p:nvPr/>
        </p:nvSpPr>
        <p:spPr>
          <a:xfrm rot="3652722">
            <a:off x="6929293" y="5061231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miss Boubou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7020272" y="1772816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Denis L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5652120" y="1340768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</a:rPr>
              <a:t>J.Paul</a:t>
            </a:r>
            <a:r>
              <a:rPr lang="fr-FR" sz="1200" b="1" dirty="0">
                <a:solidFill>
                  <a:schemeClr val="bg1"/>
                </a:solidFill>
              </a:rPr>
              <a:t>  V</a:t>
            </a:r>
          </a:p>
        </p:txBody>
      </p:sp>
    </p:spTree>
  </p:cSld>
  <p:clrMapOvr>
    <a:masterClrMapping/>
  </p:clrMapOvr>
  <p:transition spd="med" advClick="0" advTm="23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37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0"/>
                            </p:stCondLst>
                            <p:childTnLst>
                              <p:par>
                                <p:cTn id="49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85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385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4" dur="385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6" dur="385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85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385" decel="100000"/>
                                        <p:tgtEl>
                                          <p:spTgt spid="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4" dur="385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6" dur="385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500"/>
                            </p:stCondLst>
                            <p:childTnLst>
                              <p:par>
                                <p:cTn id="69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385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385" decel="100000"/>
                                        <p:tgtEl>
                                          <p:spTgt spid="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4" dur="385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6" dur="385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500"/>
                            </p:stCondLst>
                            <p:childTnLst>
                              <p:par>
                                <p:cTn id="79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385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385" decel="100000"/>
                                        <p:tgtEl>
                                          <p:spTgt spid="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4" dur="385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6" dur="385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6500"/>
                            </p:stCondLst>
                            <p:childTnLst>
                              <p:par>
                                <p:cTn id="89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385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385" decel="100000"/>
                                        <p:tgtEl>
                                          <p:spTgt spid="1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4" dur="385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385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7500"/>
                            </p:stCondLst>
                            <p:childTnLst>
                              <p:par>
                                <p:cTn id="99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93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193" decel="100000"/>
                                        <p:tgtEl>
                                          <p:spTgt spid="1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03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4" dur="193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05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6" dur="193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7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1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Public\Pictures\diapos foyer Anoux\les vélos fleuris 1984\img2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820" y="614324"/>
            <a:ext cx="8520660" cy="555098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79512" y="116632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…c’est parti pour le défilé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32048" y="836712"/>
            <a:ext cx="896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J.Paul</a:t>
            </a:r>
            <a:r>
              <a:rPr lang="fr-FR" b="1" dirty="0"/>
              <a:t> VIVOT  démarre  le cortège</a:t>
            </a:r>
          </a:p>
          <a:p>
            <a:r>
              <a:rPr lang="fr-FR" b="1" dirty="0"/>
              <a:t>au volant d’un tracteur qui tire deux remorques de voyageurs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1844824"/>
            <a:ext cx="3362325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628800"/>
            <a:ext cx="2257425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3347864" y="4797152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chemeClr val="bg1"/>
                </a:solidFill>
              </a:rPr>
              <a:t>J.Claude</a:t>
            </a:r>
            <a:endParaRPr lang="fr-FR" b="1" dirty="0">
              <a:solidFill>
                <a:schemeClr val="bg1"/>
              </a:solidFill>
            </a:endParaRPr>
          </a:p>
          <a:p>
            <a:r>
              <a:rPr lang="fr-FR" b="1" dirty="0">
                <a:solidFill>
                  <a:schemeClr val="bg1"/>
                </a:solidFill>
              </a:rPr>
              <a:t>anime avec  le </a:t>
            </a:r>
            <a:r>
              <a:rPr lang="fr-FR" b="1" dirty="0"/>
              <a:t>mégaphone </a:t>
            </a:r>
          </a:p>
        </p:txBody>
      </p:sp>
      <p:sp>
        <p:nvSpPr>
          <p:cNvPr id="8" name="Rectangle 7"/>
          <p:cNvSpPr/>
          <p:nvPr/>
        </p:nvSpPr>
        <p:spPr>
          <a:xfrm>
            <a:off x="8100392" y="5589240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1984</a:t>
            </a:r>
          </a:p>
        </p:txBody>
      </p:sp>
    </p:spTree>
  </p:cSld>
  <p:clrMapOvr>
    <a:masterClrMapping/>
  </p:clrMapOvr>
  <p:transition spd="med" advClick="0" advTm="2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200"/>
                            </p:stCondLst>
                            <p:childTnLst>
                              <p:par>
                                <p:cTn id="16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90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400"/>
                            </p:stCondLst>
                            <p:childTnLst>
                              <p:par>
                                <p:cTn id="27" presetID="40" presetClass="entr" presetSubtype="0" fill="hold" grpId="0" nodeType="after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600"/>
                            </p:stCondLst>
                            <p:childTnLst>
                              <p:par>
                                <p:cTn id="33" presetID="17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Public\Pictures\diapos foyer Anoux\les vélos fleuris 1984\img2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2"/>
            <a:ext cx="8690645" cy="566124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611560" y="476672"/>
            <a:ext cx="82809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/>
              <a:t>bien bel après-midi, </a:t>
            </a:r>
          </a:p>
          <a:p>
            <a:r>
              <a:rPr lang="fr-FR" sz="3200" b="1" dirty="0"/>
              <a:t>grâce aux enfants, parents</a:t>
            </a:r>
          </a:p>
          <a:p>
            <a:r>
              <a:rPr lang="fr-FR" sz="3200" b="1" dirty="0"/>
              <a:t>et équipe du Foyer Rural.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060848"/>
            <a:ext cx="8640961" cy="3465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5580112" y="5373216"/>
            <a:ext cx="237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</a:rPr>
              <a:t>B R A V O</a:t>
            </a:r>
          </a:p>
        </p:txBody>
      </p:sp>
      <p:sp>
        <p:nvSpPr>
          <p:cNvPr id="7" name="Rectangle 6"/>
          <p:cNvSpPr/>
          <p:nvPr/>
        </p:nvSpPr>
        <p:spPr>
          <a:xfrm>
            <a:off x="323528" y="5661248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1984</a:t>
            </a:r>
          </a:p>
        </p:txBody>
      </p:sp>
    </p:spTree>
  </p:cSld>
  <p:clrMapOvr>
    <a:masterClrMapping/>
  </p:clrMapOvr>
  <p:transition spd="med" advClick="0" advTm="2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3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2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520"/>
                            </p:stCondLst>
                            <p:childTnLst>
                              <p:par>
                                <p:cTn id="22" presetID="17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67544" y="1340768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0" dirty="0"/>
              <a:t>Père NOEL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732240" y="5373216"/>
            <a:ext cx="2160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/>
              <a:t>1984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475656" y="2708920"/>
            <a:ext cx="6624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/>
              <a:t>rend visite aux enfants </a:t>
            </a:r>
          </a:p>
        </p:txBody>
      </p:sp>
      <p:pic>
        <p:nvPicPr>
          <p:cNvPr id="5" name="we wish you a merry christm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0" showWhenStopped="0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  <p:bldP spid="6" grpId="0"/>
    </p:bld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Public\Pictures\diapos foyer Anoux\Noël 1984\img2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92696"/>
            <a:ext cx="8610746" cy="547260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971600" y="1772816"/>
            <a:ext cx="57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</a:rPr>
              <a:t>en attendant le Père Noël</a:t>
            </a:r>
            <a:r>
              <a:rPr lang="fr-FR" b="1" dirty="0">
                <a:solidFill>
                  <a:schemeClr val="bg1"/>
                </a:solidFill>
              </a:rPr>
              <a:t>,</a:t>
            </a:r>
          </a:p>
        </p:txBody>
      </p:sp>
      <p:sp>
        <p:nvSpPr>
          <p:cNvPr id="4" name="Ellipse 3"/>
          <p:cNvSpPr/>
          <p:nvPr/>
        </p:nvSpPr>
        <p:spPr>
          <a:xfrm>
            <a:off x="3707904" y="3573016"/>
            <a:ext cx="2232248" cy="18002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827584" y="2780928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les enfants regardent  sagement le photographe</a:t>
            </a:r>
          </a:p>
        </p:txBody>
      </p:sp>
      <p:sp>
        <p:nvSpPr>
          <p:cNvPr id="6" name="Rectangle 5"/>
          <p:cNvSpPr/>
          <p:nvPr/>
        </p:nvSpPr>
        <p:spPr>
          <a:xfrm>
            <a:off x="7524328" y="5733256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1984</a:t>
            </a:r>
          </a:p>
        </p:txBody>
      </p:sp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</p:bld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Public\Pictures\diapos foyer Anoux\Noël 1984\img2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327" y="620688"/>
            <a:ext cx="8837346" cy="561662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827584" y="1556792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…. font des grimaces,</a:t>
            </a:r>
          </a:p>
        </p:txBody>
      </p:sp>
      <p:sp>
        <p:nvSpPr>
          <p:cNvPr id="4" name="Flèche droite 3"/>
          <p:cNvSpPr/>
          <p:nvPr/>
        </p:nvSpPr>
        <p:spPr>
          <a:xfrm rot="3282129">
            <a:off x="3186965" y="3002523"/>
            <a:ext cx="1080120" cy="164426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8172400" y="5661248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1984</a:t>
            </a:r>
          </a:p>
        </p:txBody>
      </p:sp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Public\Pictures\diapos foyer Anoux\Noël 1984\img2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8625853" cy="5482209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187624" y="1700808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discutent avec le voisin,</a:t>
            </a:r>
          </a:p>
        </p:txBody>
      </p:sp>
      <p:sp>
        <p:nvSpPr>
          <p:cNvPr id="4" name="Ellipse 3"/>
          <p:cNvSpPr/>
          <p:nvPr/>
        </p:nvSpPr>
        <p:spPr>
          <a:xfrm flipH="1">
            <a:off x="3491880" y="3573016"/>
            <a:ext cx="2016224" cy="158417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323528" y="4293096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(le p’tit Robert  a grandi)</a:t>
            </a:r>
          </a:p>
        </p:txBody>
      </p:sp>
      <p:sp>
        <p:nvSpPr>
          <p:cNvPr id="6" name="Ellipse 5"/>
          <p:cNvSpPr/>
          <p:nvPr/>
        </p:nvSpPr>
        <p:spPr>
          <a:xfrm>
            <a:off x="1619672" y="3356992"/>
            <a:ext cx="1296144" cy="100811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8100392" y="5517232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1984</a:t>
            </a:r>
          </a:p>
        </p:txBody>
      </p:sp>
    </p:spTree>
  </p:cSld>
  <p:clrMapOvr>
    <a:masterClrMapping/>
  </p:clrMapOvr>
  <p:transition spd="med" advClick="0" advTm="8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 animBg="1"/>
    </p:bld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Public\Pictures\diapos foyer Anoux\Noël 1984\img2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203" y="742261"/>
            <a:ext cx="8748285" cy="5351035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779912" y="1052736"/>
            <a:ext cx="4968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</a:rPr>
              <a:t>Père Noël </a:t>
            </a:r>
            <a:r>
              <a:rPr lang="fr-FR" sz="2000" b="1" dirty="0">
                <a:solidFill>
                  <a:schemeClr val="bg1"/>
                </a:solidFill>
              </a:rPr>
              <a:t>est enfin là</a:t>
            </a:r>
          </a:p>
          <a:p>
            <a:r>
              <a:rPr lang="fr-FR" sz="2000" b="1" dirty="0">
                <a:solidFill>
                  <a:schemeClr val="bg1"/>
                </a:solidFill>
              </a:rPr>
              <a:t>pour voir les petits-enfants</a:t>
            </a:r>
          </a:p>
        </p:txBody>
      </p:sp>
      <p:sp>
        <p:nvSpPr>
          <p:cNvPr id="4" name="Flèche vers le bas 3"/>
          <p:cNvSpPr/>
          <p:nvPr/>
        </p:nvSpPr>
        <p:spPr>
          <a:xfrm rot="3278418">
            <a:off x="6840388" y="1529659"/>
            <a:ext cx="120083" cy="1386797"/>
          </a:xfrm>
          <a:prstGeom prst="down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3851920" y="3356992"/>
            <a:ext cx="1368152" cy="187220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4283968" y="4077072"/>
            <a:ext cx="432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</a:rPr>
              <a:t>?</a:t>
            </a:r>
            <a:endParaRPr lang="fr-FR" sz="4000" dirty="0"/>
          </a:p>
        </p:txBody>
      </p:sp>
      <p:sp>
        <p:nvSpPr>
          <p:cNvPr id="7" name="Rectangle 6"/>
          <p:cNvSpPr/>
          <p:nvPr/>
        </p:nvSpPr>
        <p:spPr>
          <a:xfrm>
            <a:off x="8028384" y="5589240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1984</a:t>
            </a:r>
          </a:p>
        </p:txBody>
      </p:sp>
    </p:spTree>
  </p:cSld>
  <p:clrMapOvr>
    <a:masterClrMapping/>
  </p:clrMapOvr>
  <p:transition spd="med" advClick="0" advTm="1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7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700"/>
                            </p:stCondLst>
                            <p:childTnLst>
                              <p:par>
                                <p:cTn id="2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/>
    </p:bld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Public\Pictures\diapos foyer Anoux\Noël 1984\img2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328" y="620688"/>
            <a:ext cx="8837346" cy="5616624"/>
          </a:xfrm>
          <a:prstGeom prst="rect">
            <a:avLst/>
          </a:prstGeom>
          <a:noFill/>
        </p:spPr>
      </p:pic>
      <p:sp>
        <p:nvSpPr>
          <p:cNvPr id="3" name="Ellipse 2"/>
          <p:cNvSpPr/>
          <p:nvPr/>
        </p:nvSpPr>
        <p:spPr>
          <a:xfrm>
            <a:off x="3851920" y="2204864"/>
            <a:ext cx="1872208" cy="144016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7524328" y="5805264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1984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635896" y="155679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Père Noël protecteur</a:t>
            </a:r>
          </a:p>
        </p:txBody>
      </p:sp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Public\Pictures\diapos foyer Anoux\Noël 1984\img2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327" y="692696"/>
            <a:ext cx="8724046" cy="554461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411760" y="836712"/>
            <a:ext cx="3960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c’est bien ‘’ le Père Noël ‘’…</a:t>
            </a:r>
          </a:p>
          <a:p>
            <a:r>
              <a:rPr lang="fr-FR" sz="2000" b="1" dirty="0">
                <a:solidFill>
                  <a:schemeClr val="bg1"/>
                </a:solidFill>
              </a:rPr>
              <a:t>avec sa barbe,</a:t>
            </a:r>
          </a:p>
          <a:p>
            <a:r>
              <a:rPr lang="fr-FR" sz="2000" b="1" dirty="0">
                <a:solidFill>
                  <a:schemeClr val="bg1"/>
                </a:solidFill>
              </a:rPr>
              <a:t>son manteau rouge</a:t>
            </a:r>
          </a:p>
          <a:p>
            <a:r>
              <a:rPr lang="fr-FR" sz="2000" b="1" dirty="0">
                <a:solidFill>
                  <a:schemeClr val="bg1"/>
                </a:solidFill>
              </a:rPr>
              <a:t>et ses gants blancs…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6948264" y="5805264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1984</a:t>
            </a:r>
          </a:p>
        </p:txBody>
      </p:sp>
    </p:spTree>
  </p:cSld>
  <p:clrMapOvr>
    <a:masterClrMapping/>
  </p:clrMapOvr>
  <p:transition spd="med" advClick="0" advTm="13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Public\Pictures\diapos foyer Anoux\Noël 1984\img2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8640960" cy="5285707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827584" y="1484784"/>
            <a:ext cx="2520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surtout,</a:t>
            </a:r>
          </a:p>
          <a:p>
            <a:r>
              <a:rPr lang="fr-FR" sz="2000" b="1" dirty="0">
                <a:solidFill>
                  <a:schemeClr val="bg1"/>
                </a:solidFill>
              </a:rPr>
              <a:t>la bise au Père Noël</a:t>
            </a:r>
          </a:p>
        </p:txBody>
      </p:sp>
      <p:sp>
        <p:nvSpPr>
          <p:cNvPr id="5" name="Rectangle 4"/>
          <p:cNvSpPr/>
          <p:nvPr/>
        </p:nvSpPr>
        <p:spPr>
          <a:xfrm>
            <a:off x="8172400" y="5661248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1984</a:t>
            </a:r>
          </a:p>
        </p:txBody>
      </p:sp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454919"/>
            <a:ext cx="7772400" cy="1470025"/>
          </a:xfrm>
        </p:spPr>
        <p:txBody>
          <a:bodyPr>
            <a:normAutofit/>
          </a:bodyPr>
          <a:lstStyle/>
          <a:p>
            <a:r>
              <a:rPr lang="fr-FR" sz="8000" dirty="0"/>
              <a:t>WE  au  </a:t>
            </a:r>
            <a:r>
              <a:rPr lang="fr-FR" sz="8000" dirty="0" err="1"/>
              <a:t>Valtin</a:t>
            </a:r>
            <a:r>
              <a:rPr lang="fr-FR" sz="8000" dirty="0"/>
              <a:t>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-1260648" y="3886200"/>
            <a:ext cx="6400800" cy="1752600"/>
          </a:xfrm>
        </p:spPr>
        <p:txBody>
          <a:bodyPr>
            <a:normAutofit/>
          </a:bodyPr>
          <a:lstStyle/>
          <a:p>
            <a:r>
              <a:rPr lang="fr-FR" sz="4800" dirty="0"/>
              <a:t>   en avril</a:t>
            </a:r>
          </a:p>
        </p:txBody>
      </p:sp>
      <p:sp>
        <p:nvSpPr>
          <p:cNvPr id="5" name="Ellipse 4"/>
          <p:cNvSpPr/>
          <p:nvPr/>
        </p:nvSpPr>
        <p:spPr>
          <a:xfrm>
            <a:off x="3203848" y="3068960"/>
            <a:ext cx="3024336" cy="5040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4" descr="C:\Users\Public\Pictures\diapo foyer Anoux\Valtin 4 1981\img0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3861048"/>
            <a:ext cx="4383368" cy="2780533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4716016" y="4890646"/>
            <a:ext cx="1584176" cy="369332"/>
          </a:xfrm>
          <a:custGeom>
            <a:avLst/>
            <a:gdLst>
              <a:gd name="connsiteX0" fmla="*/ 0 w 10000"/>
              <a:gd name="connsiteY0" fmla="*/ 100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6937 w 10000"/>
              <a:gd name="connsiteY3" fmla="*/ 26 h 10000"/>
              <a:gd name="connsiteX4" fmla="*/ 8062 w 10000"/>
              <a:gd name="connsiteY4" fmla="*/ 26 h 10000"/>
              <a:gd name="connsiteX5" fmla="*/ 9999 w 10000"/>
              <a:gd name="connsiteY5" fmla="*/ 1000 h 10000"/>
              <a:gd name="connsiteX6" fmla="*/ 10000 w 10000"/>
              <a:gd name="connsiteY6" fmla="*/ 9000 h 10000"/>
              <a:gd name="connsiteX7" fmla="*/ 7500 w 10000"/>
              <a:gd name="connsiteY7" fmla="*/ 8000 h 10000"/>
              <a:gd name="connsiteX8" fmla="*/ 5000 w 10000"/>
              <a:gd name="connsiteY8" fmla="*/ 9000 h 10000"/>
              <a:gd name="connsiteX9" fmla="*/ 3063 w 10000"/>
              <a:gd name="connsiteY9" fmla="*/ 9974 h 10000"/>
              <a:gd name="connsiteX10" fmla="*/ 1938 w 10000"/>
              <a:gd name="connsiteY10" fmla="*/ 9974 h 10000"/>
              <a:gd name="connsiteX11" fmla="*/ 1 w 10000"/>
              <a:gd name="connsiteY11" fmla="*/ 9000 h 10000"/>
              <a:gd name="connsiteX12" fmla="*/ 0 w 10000"/>
              <a:gd name="connsiteY12" fmla="*/ 1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000" h="10000">
                <a:moveTo>
                  <a:pt x="0" y="1000"/>
                </a:moveTo>
                <a:cubicBezTo>
                  <a:pt x="0" y="1552"/>
                  <a:pt x="1119" y="2000"/>
                  <a:pt x="2500" y="2000"/>
                </a:cubicBezTo>
                <a:cubicBezTo>
                  <a:pt x="3881" y="2000"/>
                  <a:pt x="5000" y="1552"/>
                  <a:pt x="5000" y="1000"/>
                </a:cubicBezTo>
                <a:cubicBezTo>
                  <a:pt x="5000" y="534"/>
                  <a:pt x="5803" y="130"/>
                  <a:pt x="6937" y="26"/>
                </a:cubicBezTo>
                <a:cubicBezTo>
                  <a:pt x="7307" y="-8"/>
                  <a:pt x="7692" y="-8"/>
                  <a:pt x="8062" y="26"/>
                </a:cubicBezTo>
                <a:cubicBezTo>
                  <a:pt x="9196" y="131"/>
                  <a:pt x="9999" y="535"/>
                  <a:pt x="9999" y="1000"/>
                </a:cubicBezTo>
                <a:cubicBezTo>
                  <a:pt x="9999" y="3667"/>
                  <a:pt x="10000" y="6333"/>
                  <a:pt x="10000" y="9000"/>
                </a:cubicBezTo>
                <a:cubicBezTo>
                  <a:pt x="10000" y="8448"/>
                  <a:pt x="8881" y="8000"/>
                  <a:pt x="7500" y="8000"/>
                </a:cubicBezTo>
                <a:cubicBezTo>
                  <a:pt x="6119" y="8000"/>
                  <a:pt x="5000" y="8448"/>
                  <a:pt x="5000" y="9000"/>
                </a:cubicBezTo>
                <a:cubicBezTo>
                  <a:pt x="5000" y="9466"/>
                  <a:pt x="4197" y="9870"/>
                  <a:pt x="3063" y="9974"/>
                </a:cubicBezTo>
                <a:cubicBezTo>
                  <a:pt x="2693" y="10008"/>
                  <a:pt x="2308" y="10008"/>
                  <a:pt x="1938" y="9974"/>
                </a:cubicBezTo>
                <a:cubicBezTo>
                  <a:pt x="804" y="9869"/>
                  <a:pt x="1" y="9465"/>
                  <a:pt x="1" y="9000"/>
                </a:cubicBezTo>
                <a:cubicBezTo>
                  <a:pt x="1" y="6333"/>
                  <a:pt x="0" y="3667"/>
                  <a:pt x="0" y="1000"/>
                </a:cubicBez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la petite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308304" y="522920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des Vosges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220072" y="536392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jonquille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67944" y="3140968"/>
            <a:ext cx="1077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/>
              <a:t>SAISON 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117198" y="116632"/>
            <a:ext cx="267893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600" dirty="0"/>
              <a:t>1981</a:t>
            </a:r>
          </a:p>
        </p:txBody>
      </p:sp>
    </p:spTree>
  </p:cSld>
  <p:clrMapOvr>
    <a:masterClrMapping/>
  </p:clrMapOvr>
  <p:transition spd="med" advClick="0" advTm="14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500"/>
                            </p:stCondLst>
                            <p:childTnLst>
                              <p:par>
                                <p:cTn id="3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500"/>
                            </p:stCondLst>
                            <p:childTnLst>
                              <p:par>
                                <p:cTn id="3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500"/>
                            </p:stCondLst>
                            <p:childTnLst>
                              <p:par>
                                <p:cTn id="4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0"/>
                            </p:stCondLst>
                            <p:childTnLst>
                              <p:par>
                                <p:cTn id="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8" grpId="0"/>
      <p:bldP spid="10" grpId="0"/>
      <p:bldP spid="12" grpId="0"/>
      <p:bldP spid="11" grpId="0"/>
      <p:bldP spid="13" grpId="0"/>
    </p:bld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Public\Pictures\diapos foyer Anoux\Noël 1984\img2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20688"/>
            <a:ext cx="8697861" cy="552797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23528" y="5333146"/>
            <a:ext cx="4248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pour recevoir le sachet  de  friandises</a:t>
            </a:r>
          </a:p>
        </p:txBody>
      </p:sp>
      <p:sp>
        <p:nvSpPr>
          <p:cNvPr id="4" name="Rectangle 3"/>
          <p:cNvSpPr/>
          <p:nvPr/>
        </p:nvSpPr>
        <p:spPr>
          <a:xfrm>
            <a:off x="8100392" y="5661248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1984</a:t>
            </a:r>
          </a:p>
        </p:txBody>
      </p:sp>
    </p:spTree>
  </p:cSld>
  <p:clrMapOvr>
    <a:masterClrMapping/>
  </p:clrMapOvr>
  <p:transition spd="med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Public\Pictures\diapos foyer Anoux\Noël 1984\img2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692696"/>
            <a:ext cx="8553845" cy="543644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923928" y="5013176"/>
            <a:ext cx="482453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</a:rPr>
              <a:t>MERCI   </a:t>
            </a:r>
            <a:r>
              <a:rPr lang="fr-FR" b="1" dirty="0">
                <a:solidFill>
                  <a:schemeClr val="bg1"/>
                </a:solidFill>
              </a:rPr>
              <a:t> </a:t>
            </a:r>
            <a:r>
              <a:rPr lang="fr-FR" sz="4000" b="1" dirty="0">
                <a:solidFill>
                  <a:schemeClr val="bg1"/>
                </a:solidFill>
              </a:rPr>
              <a:t>Père Noël,</a:t>
            </a:r>
          </a:p>
          <a:p>
            <a:r>
              <a:rPr lang="fr-FR" sz="2800" dirty="0">
                <a:solidFill>
                  <a:schemeClr val="bg1"/>
                </a:solidFill>
              </a:rPr>
              <a:t>à l’année prochaine</a:t>
            </a:r>
          </a:p>
        </p:txBody>
      </p:sp>
      <p:sp>
        <p:nvSpPr>
          <p:cNvPr id="4" name="Rectangle 3"/>
          <p:cNvSpPr/>
          <p:nvPr/>
        </p:nvSpPr>
        <p:spPr>
          <a:xfrm>
            <a:off x="8172400" y="836712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1984</a:t>
            </a:r>
          </a:p>
        </p:txBody>
      </p:sp>
    </p:spTree>
  </p:cSld>
  <p:clrMapOvr>
    <a:masterClrMapping/>
  </p:clrMapOvr>
  <p:transition spd="med" advClick="0" advTm="1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 flipH="1">
            <a:off x="2987824" y="260648"/>
            <a:ext cx="23042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/>
              <a:t>1985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403648" y="1772816"/>
            <a:ext cx="6624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/>
              <a:t>A</a:t>
            </a:r>
            <a:r>
              <a:rPr lang="fr-FR" sz="6000" dirty="0"/>
              <a:t>ssemblée </a:t>
            </a:r>
            <a:r>
              <a:rPr lang="fr-FR" sz="6000" b="1" dirty="0"/>
              <a:t>G</a:t>
            </a:r>
            <a:r>
              <a:rPr lang="fr-FR" sz="6000" dirty="0"/>
              <a:t>énérale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899592" y="3068960"/>
            <a:ext cx="74888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dirty="0"/>
              <a:t>du Foyer Rural</a:t>
            </a:r>
          </a:p>
          <a:p>
            <a:pPr algn="ctr"/>
            <a:r>
              <a:rPr lang="fr-FR" sz="6000" dirty="0"/>
              <a:t> d’ANOUX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868144" y="5589240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Janvier 1985</a:t>
            </a:r>
          </a:p>
        </p:txBody>
      </p:sp>
      <p:pic>
        <p:nvPicPr>
          <p:cNvPr id="13" name="love ballad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11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7"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Public\Pictures\diapos foyer Anoux\AG foyer 1 1985\img2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925" y="692696"/>
            <a:ext cx="8497447" cy="54006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 rot="1273421">
            <a:off x="-104305" y="3495584"/>
            <a:ext cx="80648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le Conseil d’Administration du </a:t>
            </a:r>
            <a:r>
              <a:rPr lang="fr-FR" sz="2400" b="1" dirty="0"/>
              <a:t>Foyer Rural </a:t>
            </a:r>
          </a:p>
          <a:p>
            <a:pPr algn="ctr"/>
            <a:r>
              <a:rPr lang="fr-FR" b="1" dirty="0"/>
              <a:t>en présence de </a:t>
            </a:r>
            <a:r>
              <a:rPr lang="fr-FR" b="1" dirty="0">
                <a:solidFill>
                  <a:schemeClr val="bg1"/>
                </a:solidFill>
              </a:rPr>
              <a:t>Mr le Maire</a:t>
            </a:r>
            <a:r>
              <a:rPr lang="fr-FR" b="1" dirty="0"/>
              <a:t>,   Gérard SCHMIT</a:t>
            </a:r>
          </a:p>
        </p:txBody>
      </p:sp>
      <p:sp>
        <p:nvSpPr>
          <p:cNvPr id="4" name="Flèche vers le bas 3"/>
          <p:cNvSpPr/>
          <p:nvPr/>
        </p:nvSpPr>
        <p:spPr>
          <a:xfrm rot="20500212">
            <a:off x="3137515" y="1303934"/>
            <a:ext cx="64339" cy="792088"/>
          </a:xfrm>
          <a:prstGeom prst="downArrow">
            <a:avLst/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8028384" y="5517232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1985</a:t>
            </a:r>
          </a:p>
        </p:txBody>
      </p:sp>
    </p:spTree>
  </p:cSld>
  <p:clrMapOvr>
    <a:masterClrMapping/>
  </p:clrMapOvr>
  <p:transition spd="med" advClick="0" advTm="1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Public\Pictures\diapos foyer Anoux\AG foyer 1 1985\img2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8724046" cy="5544616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8100392" y="5445224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1985</a:t>
            </a:r>
          </a:p>
        </p:txBody>
      </p:sp>
    </p:spTree>
  </p:cSld>
  <p:clrMapOvr>
    <a:masterClrMapping/>
  </p:clrMapOvr>
  <p:transition spd="med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Public\Pictures\diapos foyer Anoux\AG foyer 1 1985\img2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48680"/>
            <a:ext cx="8852450" cy="562622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11560" y="1124744"/>
            <a:ext cx="5184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les « gens </a:t>
            </a:r>
          </a:p>
          <a:p>
            <a:r>
              <a:rPr lang="fr-FR" sz="3200" dirty="0"/>
              <a:t>du village »</a:t>
            </a:r>
          </a:p>
          <a:p>
            <a:r>
              <a:rPr lang="fr-FR" sz="3200" dirty="0"/>
              <a:t> au RV</a:t>
            </a:r>
          </a:p>
        </p:txBody>
      </p:sp>
      <p:sp>
        <p:nvSpPr>
          <p:cNvPr id="4" name="Rectangle 3"/>
          <p:cNvSpPr/>
          <p:nvPr/>
        </p:nvSpPr>
        <p:spPr>
          <a:xfrm>
            <a:off x="7956376" y="5733256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1985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429000"/>
            <a:ext cx="8840492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188640"/>
            <a:ext cx="6264696" cy="3276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2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Public\Pictures\diapos foyer Anoux\AG foyer 1 1985\img2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243" y="332656"/>
            <a:ext cx="8717061" cy="6048672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364088" y="1628800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attentifs,</a:t>
            </a:r>
          </a:p>
        </p:txBody>
      </p:sp>
      <p:sp>
        <p:nvSpPr>
          <p:cNvPr id="4" name="Rectangle 3"/>
          <p:cNvSpPr/>
          <p:nvPr/>
        </p:nvSpPr>
        <p:spPr>
          <a:xfrm>
            <a:off x="7956376" y="5733256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1985</a:t>
            </a:r>
          </a:p>
        </p:txBody>
      </p:sp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Users\Public\Pictures\diapos foyer Anoux\AG foyer 1 1985\img2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2"/>
            <a:ext cx="8780754" cy="5907496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7956376" y="5733256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1985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427984" y="2060848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décontractes,</a:t>
            </a:r>
          </a:p>
        </p:txBody>
      </p:sp>
    </p:spTree>
  </p:cSld>
  <p:clrMapOvr>
    <a:masterClrMapping/>
  </p:clrMapOvr>
  <p:transition spd="med" advClick="0" advTm="1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Users\Public\Pictures\diapos foyer Anoux\amngt foyer dans ancien presbytè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08720"/>
            <a:ext cx="8612222" cy="554461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51520" y="5068341"/>
            <a:ext cx="84969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… l’aménagement de l’ancien presbytère</a:t>
            </a:r>
          </a:p>
          <a:p>
            <a:r>
              <a:rPr lang="fr-FR" sz="2800" b="1" dirty="0">
                <a:solidFill>
                  <a:schemeClr val="bg1"/>
                </a:solidFill>
              </a:rPr>
              <a:t>en local pour la Mairie et le Foyer Rural.</a:t>
            </a:r>
          </a:p>
          <a:p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39552" y="116632"/>
            <a:ext cx="4968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dernier souvenir   </a:t>
            </a:r>
            <a:r>
              <a:rPr lang="fr-FR" b="1" dirty="0"/>
              <a:t>‘diapos’</a:t>
            </a:r>
            <a:endParaRPr lang="fr-FR" sz="4000" b="1" dirty="0"/>
          </a:p>
        </p:txBody>
      </p:sp>
      <p:sp>
        <p:nvSpPr>
          <p:cNvPr id="5" name="Rectangle 4"/>
          <p:cNvSpPr/>
          <p:nvPr/>
        </p:nvSpPr>
        <p:spPr>
          <a:xfrm>
            <a:off x="6804248" y="5517232"/>
            <a:ext cx="21771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ANOUX - </a:t>
            </a:r>
            <a:r>
              <a:rPr lang="fr-FR" sz="4000" b="1" dirty="0">
                <a:solidFill>
                  <a:schemeClr val="bg1"/>
                </a:solidFill>
              </a:rPr>
              <a:t>1984</a:t>
            </a:r>
            <a:r>
              <a:rPr lang="fr-FR" b="1" dirty="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ransition spd="med" advClick="0" advTm="11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00"/>
                            </p:stCondLst>
                            <p:childTnLst>
                              <p:par>
                                <p:cTn id="1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51520" y="33265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323528" y="332656"/>
            <a:ext cx="43924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 </a:t>
            </a:r>
            <a:r>
              <a:rPr lang="fr-FR" sz="2000" b="1" dirty="0" err="1"/>
              <a:t>MERCiiiiiiii</a:t>
            </a:r>
            <a:r>
              <a:rPr lang="fr-FR" sz="2000" dirty="0"/>
              <a:t>   infiniment</a:t>
            </a:r>
          </a:p>
          <a:p>
            <a:pPr algn="ctr"/>
            <a:r>
              <a:rPr lang="fr-FR" sz="2000" dirty="0"/>
              <a:t> à tous les intervenants de l’époque</a:t>
            </a:r>
          </a:p>
          <a:p>
            <a:pPr algn="ctr"/>
            <a:r>
              <a:rPr lang="fr-FR" sz="2000" dirty="0"/>
              <a:t>que nous avons reconnus</a:t>
            </a:r>
          </a:p>
          <a:p>
            <a:pPr algn="ctr"/>
            <a:r>
              <a:rPr lang="fr-FR" sz="2000" dirty="0"/>
              <a:t>et</a:t>
            </a:r>
          </a:p>
          <a:p>
            <a:pPr algn="ctr"/>
            <a:r>
              <a:rPr lang="fr-FR" sz="2000" dirty="0"/>
              <a:t>qui se sont reconnus….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716016" y="188640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148064" y="1772816"/>
            <a:ext cx="3851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leur ténacité,</a:t>
            </a:r>
          </a:p>
          <a:p>
            <a:pPr algn="ctr"/>
            <a:r>
              <a:rPr lang="fr-FR" sz="2000" dirty="0"/>
              <a:t>leurs sourires,</a:t>
            </a:r>
          </a:p>
          <a:p>
            <a:pPr algn="ctr"/>
            <a:r>
              <a:rPr lang="fr-FR" sz="2000" dirty="0"/>
              <a:t>leur bonne humeur</a:t>
            </a:r>
          </a:p>
          <a:p>
            <a:pPr algn="ctr"/>
            <a:r>
              <a:rPr lang="fr-FR" sz="2000" dirty="0"/>
              <a:t>à faire vivre le village d’ANOUX….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0" y="3501008"/>
            <a:ext cx="5328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qui ont participé aux manifestations du village</a:t>
            </a:r>
          </a:p>
          <a:p>
            <a:pPr algn="ctr"/>
            <a:r>
              <a:rPr lang="fr-FR" sz="2000" dirty="0"/>
              <a:t>et ont partagé ainsi du temps avec les autres….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724128" y="188640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Un immense </a:t>
            </a:r>
            <a:r>
              <a:rPr lang="fr-FR" b="1" dirty="0" err="1"/>
              <a:t>MERCiiiiii</a:t>
            </a:r>
            <a:endParaRPr lang="fr-FR" b="1" dirty="0"/>
          </a:p>
          <a:p>
            <a:pPr algn="ctr"/>
            <a:r>
              <a:rPr lang="fr-FR" dirty="0"/>
              <a:t>pour leur implication, </a:t>
            </a:r>
          </a:p>
          <a:p>
            <a:pPr algn="ctr"/>
            <a:r>
              <a:rPr lang="fr-FR" dirty="0"/>
              <a:t>leur dévouement,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652120" y="980728"/>
            <a:ext cx="28083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/>
              <a:t>leur mérite,</a:t>
            </a:r>
          </a:p>
          <a:p>
            <a:pPr algn="ctr"/>
            <a:r>
              <a:rPr lang="fr-FR" dirty="0"/>
              <a:t> leur bénévolat,</a:t>
            </a:r>
          </a:p>
          <a:p>
            <a:pPr algn="ctr"/>
            <a:r>
              <a:rPr lang="fr-FR" dirty="0"/>
              <a:t>leur savoir-faire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51520" y="2636912"/>
            <a:ext cx="4608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Un absolu </a:t>
            </a:r>
            <a:r>
              <a:rPr lang="fr-FR" b="1" dirty="0" err="1"/>
              <a:t>MERCiiiii</a:t>
            </a:r>
            <a:endParaRPr lang="fr-FR" b="1" dirty="0"/>
          </a:p>
          <a:p>
            <a:pPr algn="ctr"/>
            <a:r>
              <a:rPr lang="fr-FR" b="1" dirty="0"/>
              <a:t> à tout ceux,</a:t>
            </a:r>
          </a:p>
          <a:p>
            <a:pPr algn="ctr"/>
            <a:r>
              <a:rPr lang="fr-FR" b="1" dirty="0"/>
              <a:t> petits et grands d’ANOUX et environs</a:t>
            </a:r>
            <a:r>
              <a:rPr lang="fr-FR" dirty="0"/>
              <a:t>,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619672" y="4581128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Enfin un ultime </a:t>
            </a:r>
            <a:r>
              <a:rPr lang="fr-FR" b="1" dirty="0" err="1"/>
              <a:t>MERCiiiii</a:t>
            </a:r>
            <a:r>
              <a:rPr lang="fr-FR" dirty="0"/>
              <a:t>  </a:t>
            </a:r>
          </a:p>
          <a:p>
            <a:pPr algn="ctr"/>
            <a:r>
              <a:rPr lang="fr-FR" dirty="0"/>
              <a:t>à ceux que nous avons reconnus et qui nous ont quittés,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827584" y="5229200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leurs visages restent dans notre mémoire et c’était bon de les revoir….  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043608" y="5949280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BRAVO</a:t>
            </a:r>
            <a:r>
              <a:rPr lang="fr-FR" sz="2400" dirty="0"/>
              <a:t> </a:t>
            </a:r>
            <a:r>
              <a:rPr lang="fr-FR" sz="2400" b="1" dirty="0"/>
              <a:t>au Foyer Rural d’ANOUX </a:t>
            </a:r>
            <a:r>
              <a:rPr lang="fr-FR" b="1" dirty="0"/>
              <a:t>pour ces beaux souvenirs.</a:t>
            </a:r>
          </a:p>
        </p:txBody>
      </p:sp>
      <p:pic>
        <p:nvPicPr>
          <p:cNvPr id="16" name="viva la fies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3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1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1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1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100"/>
                            </p:stCondLst>
                            <p:childTnLst>
                              <p:par>
                                <p:cTn id="33" presetID="55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600"/>
                            </p:stCondLst>
                            <p:childTnLst>
                              <p:par>
                                <p:cTn id="39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60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600"/>
                            </p:stCondLst>
                            <p:childTnLst>
                              <p:par>
                                <p:cTn id="51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2600"/>
                            </p:stCondLst>
                            <p:childTnLst>
                              <p:par>
                                <p:cTn id="57" presetID="55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6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ublic\Pictures\diapo foyer Anoux\Valtin 4 1981\img0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712967" cy="6048672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403648" y="5661248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RV au même refuge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452320" y="580526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4/1981</a:t>
            </a:r>
          </a:p>
        </p:txBody>
      </p:sp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07504" y="655528"/>
            <a:ext cx="89289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lain" startAt="249"/>
            </a:pPr>
            <a:r>
              <a:rPr lang="fr-FR" dirty="0"/>
              <a:t> images vous ont été présentées </a:t>
            </a:r>
          </a:p>
          <a:p>
            <a:pPr marL="342900" indent="-342900" algn="ctr"/>
            <a:r>
              <a:rPr lang="fr-FR" dirty="0"/>
              <a:t>grâce  à  </a:t>
            </a:r>
            <a:r>
              <a:rPr lang="fr-FR" b="1" dirty="0"/>
              <a:t>‘220 diapositives’ scannées  </a:t>
            </a:r>
            <a:r>
              <a:rPr lang="fr-FR" dirty="0"/>
              <a:t>pour la préparation de ce diaporama.</a:t>
            </a:r>
          </a:p>
          <a:p>
            <a:pPr marL="342900" indent="-342900" algn="ctr"/>
            <a:r>
              <a:rPr lang="fr-FR" dirty="0"/>
              <a:t>Cette projection de diapos couvre presque 5 années (1980-1985)</a:t>
            </a:r>
          </a:p>
          <a:p>
            <a:pPr marL="342900" indent="-342900" algn="ctr"/>
            <a:r>
              <a:rPr lang="fr-FR" dirty="0"/>
              <a:t> des toutes </a:t>
            </a:r>
            <a:r>
              <a:rPr lang="fr-FR" b="1" dirty="0"/>
              <a:t>1ères manifestations </a:t>
            </a:r>
            <a:r>
              <a:rPr lang="fr-FR" dirty="0"/>
              <a:t>animées par les membres du Foyer Rural et les bénévoles du moment puis figées, grâce à ‘</a:t>
            </a:r>
            <a:r>
              <a:rPr lang="fr-FR" u="sng" dirty="0"/>
              <a:t>’l’ </a:t>
            </a:r>
            <a:r>
              <a:rPr lang="fr-FR" u="sng" dirty="0" err="1"/>
              <a:t>instamatic</a:t>
            </a:r>
            <a:r>
              <a:rPr lang="fr-FR" u="sng" dirty="0"/>
              <a:t> de l’époque</a:t>
            </a:r>
            <a:r>
              <a:rPr lang="fr-FR" dirty="0"/>
              <a:t>’’ de Denis BEAUREGARD</a:t>
            </a:r>
            <a:r>
              <a:rPr lang="fr-FR" b="1" dirty="0"/>
              <a:t>….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427984" y="6011996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….. A P P L A U D I S S E M E N T S…    </a:t>
            </a:r>
            <a:endParaRPr lang="fr-FR" sz="2400" dirty="0"/>
          </a:p>
        </p:txBody>
      </p:sp>
      <p:sp>
        <p:nvSpPr>
          <p:cNvPr id="6" name="Rectangle 5"/>
          <p:cNvSpPr/>
          <p:nvPr/>
        </p:nvSpPr>
        <p:spPr>
          <a:xfrm>
            <a:off x="2051720" y="4509120"/>
            <a:ext cx="55446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fr-FR" b="1" dirty="0"/>
              <a:t>qu’ils soient VIVEMENT remerciés </a:t>
            </a:r>
          </a:p>
          <a:p>
            <a:pPr marL="342900" indent="-342900" algn="ctr"/>
            <a:r>
              <a:rPr lang="fr-FR" b="1" dirty="0"/>
              <a:t>en ce jour de FETE </a:t>
            </a:r>
          </a:p>
          <a:p>
            <a:pPr marL="342900" indent="-342900" algn="ctr"/>
            <a:r>
              <a:rPr lang="fr-FR" b="1" dirty="0"/>
              <a:t>d</a:t>
            </a:r>
            <a:r>
              <a:rPr lang="fr-FR" sz="2000" b="1" dirty="0"/>
              <a:t>es</a:t>
            </a:r>
            <a:r>
              <a:rPr lang="fr-FR" dirty="0"/>
              <a:t> « </a:t>
            </a:r>
            <a:r>
              <a:rPr lang="fr-FR" sz="2000" b="1" dirty="0"/>
              <a:t>40 ans du Foyer Rural »…..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95536" y="2743760"/>
            <a:ext cx="85689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fr-FR" b="1" dirty="0"/>
              <a:t> Longue Vie encore  au  Foyer Rural d’ANOUX </a:t>
            </a:r>
          </a:p>
          <a:p>
            <a:pPr marL="342900" indent="-342900" algn="ctr"/>
            <a:r>
              <a:rPr lang="fr-FR" dirty="0"/>
              <a:t>et  </a:t>
            </a:r>
          </a:p>
          <a:p>
            <a:pPr marL="342900" indent="-342900" algn="ctr"/>
            <a:r>
              <a:rPr lang="fr-FR" dirty="0"/>
              <a:t> </a:t>
            </a:r>
            <a:r>
              <a:rPr lang="fr-FR" b="1" dirty="0"/>
              <a:t>F E L I C I T A T I O N S   aux  membres  </a:t>
            </a:r>
            <a:r>
              <a:rPr lang="fr-FR" dirty="0"/>
              <a:t>qui  maintiennent </a:t>
            </a:r>
          </a:p>
          <a:p>
            <a:pPr marL="342900" indent="-342900" algn="ctr"/>
            <a:r>
              <a:rPr lang="fr-FR" dirty="0"/>
              <a:t>et perpétuent TOUJOURS  aujourd’hui   ‘é n e r g i q u e m e n t’</a:t>
            </a:r>
          </a:p>
          <a:p>
            <a:pPr marL="342900" indent="-342900" algn="ctr"/>
            <a:r>
              <a:rPr lang="fr-FR" dirty="0"/>
              <a:t> l’animation du village……</a:t>
            </a:r>
          </a:p>
        </p:txBody>
      </p:sp>
    </p:spTree>
  </p:cSld>
  <p:clrMapOvr>
    <a:masterClrMapping/>
  </p:clrMapOvr>
  <p:transition spd="med" advClick="0" advTm="3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6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8" grpId="0"/>
    </p:bld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132856"/>
            <a:ext cx="1049462" cy="142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76672"/>
            <a:ext cx="1357313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1988840"/>
            <a:ext cx="125582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5229200"/>
            <a:ext cx="1296144" cy="1433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2780928"/>
            <a:ext cx="1080120" cy="1471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9712" y="3717032"/>
            <a:ext cx="1412181" cy="1412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5229200"/>
            <a:ext cx="1210020" cy="1348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96336" y="5229200"/>
            <a:ext cx="1152128" cy="1423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44008" y="404664"/>
            <a:ext cx="1129051" cy="1198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64288" y="3356992"/>
            <a:ext cx="128587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483768" y="404664"/>
            <a:ext cx="1323975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195736" y="5307870"/>
            <a:ext cx="1152128" cy="1230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004048" y="1916832"/>
            <a:ext cx="1325797" cy="1231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516216" y="332656"/>
            <a:ext cx="166687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436096" y="5301208"/>
            <a:ext cx="1728192" cy="1309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ZoneTexte 21"/>
          <p:cNvSpPr txBox="1"/>
          <p:nvPr/>
        </p:nvSpPr>
        <p:spPr>
          <a:xfrm>
            <a:off x="3851920" y="422108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…à l’équipe de l’époque </a:t>
            </a:r>
          </a:p>
        </p:txBody>
      </p:sp>
    </p:spTree>
  </p:cSld>
  <p:clrMapOvr>
    <a:masterClrMapping/>
  </p:clrMapOvr>
  <p:transition spd="med" advClick="0" advTm="2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3933056"/>
            <a:ext cx="1162819" cy="1162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620688"/>
            <a:ext cx="1253294" cy="122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620688"/>
            <a:ext cx="1136412" cy="1235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2276872"/>
            <a:ext cx="1133564" cy="1270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3789040"/>
            <a:ext cx="1197683" cy="1603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2160" y="5301208"/>
            <a:ext cx="1279682" cy="1240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24328" y="2060848"/>
            <a:ext cx="1237481" cy="151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04048" y="4509120"/>
            <a:ext cx="840680" cy="1947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91880" y="4653136"/>
            <a:ext cx="1000251" cy="1685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771800" y="260648"/>
            <a:ext cx="1385118" cy="1579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44008" y="2852936"/>
            <a:ext cx="1081087" cy="111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979712" y="2204864"/>
            <a:ext cx="936104" cy="1333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835696" y="3861048"/>
            <a:ext cx="1125661" cy="1290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27584" y="476672"/>
            <a:ext cx="1440160" cy="1076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979712" y="5733256"/>
            <a:ext cx="882307" cy="90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83568" y="5373216"/>
            <a:ext cx="7715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39552" y="4077072"/>
            <a:ext cx="943641" cy="921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347864" y="2708920"/>
            <a:ext cx="909638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95536" y="2204864"/>
            <a:ext cx="9429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427984" y="548680"/>
            <a:ext cx="113347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ZoneTexte 31"/>
          <p:cNvSpPr txBox="1"/>
          <p:nvPr/>
        </p:nvSpPr>
        <p:spPr>
          <a:xfrm>
            <a:off x="2987824" y="220486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nombreux participants</a:t>
            </a:r>
          </a:p>
        </p:txBody>
      </p:sp>
    </p:spTree>
  </p:cSld>
  <p:clrMapOvr>
    <a:masterClrMapping/>
  </p:clrMapOvr>
  <p:transition spd="med" advClick="0" advTm="26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332656"/>
            <a:ext cx="1322329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2492896"/>
            <a:ext cx="1163389" cy="698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548680"/>
            <a:ext cx="1071935" cy="1264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260648"/>
            <a:ext cx="98107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4" y="332656"/>
            <a:ext cx="1440160" cy="103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1844824"/>
            <a:ext cx="936104" cy="1219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79712" y="1844824"/>
            <a:ext cx="792088" cy="1089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3568" y="3429000"/>
            <a:ext cx="1071379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3528" y="5589240"/>
            <a:ext cx="1170164" cy="1122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691680" y="4941168"/>
            <a:ext cx="1002573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411760" y="3356992"/>
            <a:ext cx="1285303" cy="1294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635896" y="1772816"/>
            <a:ext cx="1080120" cy="1263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644008" y="3429000"/>
            <a:ext cx="1016694" cy="1229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131840" y="5085184"/>
            <a:ext cx="239077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9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3645024"/>
            <a:ext cx="1076151" cy="1089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2492896"/>
            <a:ext cx="925283" cy="112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4" y="3789040"/>
            <a:ext cx="904450" cy="1258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3429000"/>
            <a:ext cx="1294401" cy="168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9" y="2132856"/>
            <a:ext cx="925614" cy="1111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79912" y="3789040"/>
            <a:ext cx="100811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55976" y="2348880"/>
            <a:ext cx="1216347" cy="1238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36296" y="2204864"/>
            <a:ext cx="1323975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660232" y="548680"/>
            <a:ext cx="1192968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220072" y="908720"/>
            <a:ext cx="1057381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11560" y="548680"/>
            <a:ext cx="1019175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67544" y="5229200"/>
            <a:ext cx="1049186" cy="1503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691680" y="1916832"/>
            <a:ext cx="1080120" cy="1268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563888" y="332656"/>
            <a:ext cx="712663" cy="785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4" name="Picture 18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436096" y="5373216"/>
            <a:ext cx="1008112" cy="1349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5" name="Picture 19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691680" y="5301208"/>
            <a:ext cx="890588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" name="Picture 20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915816" y="4149080"/>
            <a:ext cx="840513" cy="108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7" name="Picture 21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067944" y="5445224"/>
            <a:ext cx="928687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8" name="Picture 22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660232" y="5517232"/>
            <a:ext cx="936104" cy="1196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9" name="Picture 23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123728" y="692696"/>
            <a:ext cx="8286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0" name="Picture 24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3059832" y="1988840"/>
            <a:ext cx="867937" cy="151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ZoneTexte 29"/>
          <p:cNvSpPr txBox="1"/>
          <p:nvPr/>
        </p:nvSpPr>
        <p:spPr>
          <a:xfrm>
            <a:off x="3923928" y="1484784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jeunesse</a:t>
            </a:r>
          </a:p>
          <a:p>
            <a:r>
              <a:rPr lang="fr-FR" dirty="0"/>
              <a:t>énergique</a:t>
            </a:r>
          </a:p>
        </p:txBody>
      </p:sp>
      <p:pic>
        <p:nvPicPr>
          <p:cNvPr id="31" name="Picture 9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732240" y="4005064"/>
            <a:ext cx="1008112" cy="1116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7740352" y="5517232"/>
            <a:ext cx="8858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7956376" y="4149080"/>
            <a:ext cx="9239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2699792" y="5589240"/>
            <a:ext cx="1213977" cy="995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viva la fies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29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3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000"/>
                            </p:stCondLst>
                            <p:childTnLst>
                              <p:par>
                                <p:cTn id="9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9000"/>
                            </p:stCondLst>
                            <p:childTnLst>
                              <p:par>
                                <p:cTn id="1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1000"/>
                            </p:stCondLst>
                            <p:childTnLst>
                              <p:par>
                                <p:cTn id="13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2000"/>
                            </p:stCondLst>
                            <p:childTnLst>
                              <p:par>
                                <p:cTn id="14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3000"/>
                            </p:stCondLst>
                            <p:childTnLst>
                              <p:par>
                                <p:cTn id="14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4000"/>
                            </p:stCondLst>
                            <p:childTnLst>
                              <p:par>
                                <p:cTn id="15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0"/>
                            </p:stCondLst>
                            <p:childTnLst>
                              <p:par>
                                <p:cTn id="15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6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0" grpId="0"/>
    </p:bld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229200"/>
            <a:ext cx="1071236" cy="116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5373216"/>
            <a:ext cx="1008112" cy="105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5301208"/>
            <a:ext cx="1076325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501008"/>
            <a:ext cx="1073810" cy="1272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4077072"/>
            <a:ext cx="1102483" cy="1175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1920" y="5877272"/>
            <a:ext cx="991749" cy="78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80112" y="3573016"/>
            <a:ext cx="936104" cy="99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04248" y="3933056"/>
            <a:ext cx="9525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80112" y="4869160"/>
            <a:ext cx="936104" cy="1166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88224" y="5301208"/>
            <a:ext cx="9620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3528" y="1772816"/>
            <a:ext cx="1152128" cy="1198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835696" y="1628800"/>
            <a:ext cx="1152128" cy="133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275856" y="1772816"/>
            <a:ext cx="1297416" cy="1098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076056" y="1772816"/>
            <a:ext cx="14001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732240" y="1700808"/>
            <a:ext cx="852056" cy="998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956376" y="404664"/>
            <a:ext cx="1008112" cy="939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95537" y="486018"/>
            <a:ext cx="936104" cy="116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763688" y="404664"/>
            <a:ext cx="1251489" cy="112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131840" y="332656"/>
            <a:ext cx="928687" cy="116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283968" y="476672"/>
            <a:ext cx="1049461" cy="1205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4499992" y="4581128"/>
            <a:ext cx="944802" cy="1067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5580112" y="620688"/>
            <a:ext cx="891509" cy="110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8028384" y="3140968"/>
            <a:ext cx="836488" cy="934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7812360" y="4221088"/>
            <a:ext cx="1103188" cy="1071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6588224" y="620688"/>
            <a:ext cx="1074662" cy="1001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1475656" y="4221088"/>
            <a:ext cx="1038225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1547664" y="3068960"/>
            <a:ext cx="871640" cy="9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7812360" y="1772816"/>
            <a:ext cx="100811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6804248" y="2852936"/>
            <a:ext cx="841859" cy="92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4427984" y="3212976"/>
            <a:ext cx="1083222" cy="118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ZoneTexte 32"/>
          <p:cNvSpPr txBox="1"/>
          <p:nvPr/>
        </p:nvSpPr>
        <p:spPr>
          <a:xfrm>
            <a:off x="2483768" y="3212976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‘’</a:t>
            </a:r>
            <a:r>
              <a:rPr lang="fr-FR" dirty="0" err="1"/>
              <a:t>razmoquettes</a:t>
            </a:r>
            <a:r>
              <a:rPr lang="fr-FR" dirty="0"/>
              <a:t>’’ des années 80</a:t>
            </a:r>
          </a:p>
        </p:txBody>
      </p:sp>
      <p:pic>
        <p:nvPicPr>
          <p:cNvPr id="34" name="Picture 17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7812360" y="5445224"/>
            <a:ext cx="961720" cy="1260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36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1000"/>
                            </p:stCondLst>
                            <p:childTnLst>
                              <p:par>
                                <p:cTn id="13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3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3000"/>
                            </p:stCondLst>
                            <p:childTnLst>
                              <p:par>
                                <p:cTn id="14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4000"/>
                            </p:stCondLst>
                            <p:childTnLst>
                              <p:par>
                                <p:cTn id="14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5000"/>
                            </p:stCondLst>
                            <p:childTnLst>
                              <p:par>
                                <p:cTn id="15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6000"/>
                            </p:stCondLst>
                            <p:childTnLst>
                              <p:par>
                                <p:cTn id="16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7000"/>
                            </p:stCondLst>
                            <p:childTnLst>
                              <p:par>
                                <p:cTn id="16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8000"/>
                            </p:stCondLst>
                            <p:childTnLst>
                              <p:par>
                                <p:cTn id="17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9000"/>
                            </p:stCondLst>
                            <p:childTnLst>
                              <p:par>
                                <p:cTn id="17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0000"/>
                            </p:stCondLst>
                            <p:childTnLst>
                              <p:par>
                                <p:cTn id="18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1000"/>
                            </p:stCondLst>
                            <p:childTnLst>
                              <p:par>
                                <p:cTn id="19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576" y="548680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8000" dirty="0"/>
              <a:t>c’est </a:t>
            </a:r>
          </a:p>
          <a:p>
            <a:pPr algn="ctr"/>
            <a:r>
              <a:rPr lang="fr-FR" sz="8000" dirty="0" err="1"/>
              <a:t>FiNiiiii</a:t>
            </a:r>
            <a:endParaRPr lang="fr-FR" sz="8000" dirty="0"/>
          </a:p>
        </p:txBody>
      </p:sp>
      <p:sp>
        <p:nvSpPr>
          <p:cNvPr id="3" name="Rectangle 2"/>
          <p:cNvSpPr/>
          <p:nvPr/>
        </p:nvSpPr>
        <p:spPr>
          <a:xfrm>
            <a:off x="5580112" y="3140968"/>
            <a:ext cx="3272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présentation  par  miss </a:t>
            </a:r>
            <a:r>
              <a:rPr lang="fr-FR" b="1" dirty="0" err="1">
                <a:solidFill>
                  <a:srgbClr val="FF0000"/>
                </a:solidFill>
              </a:rPr>
              <a:t>BouBou</a:t>
            </a:r>
            <a:r>
              <a:rPr lang="fr-FR" b="1" dirty="0">
                <a:solidFill>
                  <a:srgbClr val="FF0000"/>
                </a:solidFill>
              </a:rPr>
              <a:t> 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653136"/>
            <a:ext cx="1742435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5796136" y="6021288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Chiche !!!</a:t>
            </a:r>
          </a:p>
        </p:txBody>
      </p:sp>
      <p:sp>
        <p:nvSpPr>
          <p:cNvPr id="8" name="Bulle ronde 7"/>
          <p:cNvSpPr/>
          <p:nvPr/>
        </p:nvSpPr>
        <p:spPr>
          <a:xfrm rot="595214">
            <a:off x="3156309" y="4279865"/>
            <a:ext cx="4073621" cy="1473551"/>
          </a:xfrm>
          <a:prstGeom prst="wedgeEllipseCallout">
            <a:avLst>
              <a:gd name="adj1" fmla="val -77204"/>
              <a:gd name="adj2" fmla="val 112700"/>
            </a:avLst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3779912" y="4509120"/>
            <a:ext cx="3600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/>
              <a:t>…..RV  dans  10 ans  ??…..</a:t>
            </a:r>
            <a:r>
              <a:rPr lang="fr-FR"/>
              <a:t> </a:t>
            </a:r>
            <a:endParaRPr lang="fr-FR" dirty="0"/>
          </a:p>
          <a:p>
            <a:r>
              <a:rPr lang="fr-FR" dirty="0"/>
              <a:t> aux  </a:t>
            </a:r>
            <a:r>
              <a:rPr lang="fr-FR" b="1" dirty="0"/>
              <a:t>Cinquante Ans </a:t>
            </a:r>
          </a:p>
          <a:p>
            <a:r>
              <a:rPr lang="fr-FR" dirty="0"/>
              <a:t>du </a:t>
            </a:r>
            <a:r>
              <a:rPr lang="fr-FR" b="1" dirty="0"/>
              <a:t>F</a:t>
            </a:r>
            <a:r>
              <a:rPr lang="fr-FR" dirty="0"/>
              <a:t>oyer </a:t>
            </a:r>
            <a:r>
              <a:rPr lang="fr-FR" b="1" dirty="0"/>
              <a:t>R</a:t>
            </a:r>
            <a:r>
              <a:rPr lang="fr-FR" dirty="0"/>
              <a:t>ural d’</a:t>
            </a:r>
            <a:r>
              <a:rPr lang="fr-FR" b="1" dirty="0"/>
              <a:t>ANOUX</a:t>
            </a:r>
            <a:r>
              <a:rPr lang="fr-FR" dirty="0"/>
              <a:t>  </a:t>
            </a:r>
            <a:r>
              <a:rPr lang="fr-FR" sz="2800" dirty="0"/>
              <a:t>??</a:t>
            </a:r>
          </a:p>
        </p:txBody>
      </p:sp>
    </p:spTree>
  </p:cSld>
  <p:clrMapOvr>
    <a:masterClrMapping/>
  </p:clrMapOvr>
  <p:transition spd="med" advClick="0" advTm="18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200"/>
                            </p:stCondLst>
                            <p:childTnLst>
                              <p:par>
                                <p:cTn id="3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 animBg="1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Public\Pictures\diapo foyer Anoux\Valtin 4 1981\img0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729026" cy="6104416"/>
          </a:xfrm>
          <a:prstGeom prst="rect">
            <a:avLst/>
          </a:prstGeom>
          <a:noFill/>
        </p:spPr>
      </p:pic>
      <p:sp>
        <p:nvSpPr>
          <p:cNvPr id="3" name="Ellipse 2"/>
          <p:cNvSpPr/>
          <p:nvPr/>
        </p:nvSpPr>
        <p:spPr>
          <a:xfrm>
            <a:off x="5220072" y="3284984"/>
            <a:ext cx="1080120" cy="237626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6444208" y="3573016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Denis </a:t>
            </a:r>
            <a:r>
              <a:rPr lang="fr-FR" b="1" dirty="0"/>
              <a:t>LOESEL</a:t>
            </a:r>
          </a:p>
        </p:txBody>
      </p:sp>
      <p:sp>
        <p:nvSpPr>
          <p:cNvPr id="5" name="Ellipse 4"/>
          <p:cNvSpPr/>
          <p:nvPr/>
        </p:nvSpPr>
        <p:spPr>
          <a:xfrm>
            <a:off x="3635896" y="3501008"/>
            <a:ext cx="864096" cy="216024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475656" y="5661248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(Evelyne </a:t>
            </a:r>
            <a:r>
              <a:rPr lang="fr-FR" sz="1400" b="1" dirty="0"/>
              <a:t>BEAUREGARD)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619672" y="530120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Miss</a:t>
            </a:r>
            <a:r>
              <a:rPr lang="fr-FR" b="1" dirty="0"/>
              <a:t> ‘</a:t>
            </a:r>
            <a:r>
              <a:rPr lang="fr-FR" b="1" dirty="0" err="1"/>
              <a:t>BouBou</a:t>
            </a:r>
            <a:r>
              <a:rPr lang="fr-FR" b="1" dirty="0"/>
              <a:t>’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7812360" y="5805264"/>
            <a:ext cx="869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4/1981</a:t>
            </a:r>
          </a:p>
        </p:txBody>
      </p:sp>
    </p:spTree>
  </p:cSld>
  <p:clrMapOvr>
    <a:masterClrMapping/>
  </p:clrMapOvr>
  <p:transition spd="med" advClick="0" advTm="9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Public\Pictures\diapo foyer Anoux\Valtin 4 1981\img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8280920" cy="5904655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275856" y="6309320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la tablée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220072" y="6309320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du soir …</a:t>
            </a:r>
          </a:p>
        </p:txBody>
      </p:sp>
      <p:sp>
        <p:nvSpPr>
          <p:cNvPr id="5" name="Accolade fermante 4"/>
          <p:cNvSpPr/>
          <p:nvPr/>
        </p:nvSpPr>
        <p:spPr>
          <a:xfrm rot="15184286">
            <a:off x="4727285" y="1311446"/>
            <a:ext cx="913565" cy="2506914"/>
          </a:xfrm>
          <a:prstGeom prst="rightBrac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 rot="20850288">
            <a:off x="3419872" y="155679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Mr et Mme </a:t>
            </a:r>
            <a:r>
              <a:rPr lang="fr-FR" b="1" dirty="0"/>
              <a:t>BERMAND</a:t>
            </a:r>
          </a:p>
        </p:txBody>
      </p:sp>
      <p:sp>
        <p:nvSpPr>
          <p:cNvPr id="8" name="Flèche vers le bas 7"/>
          <p:cNvSpPr/>
          <p:nvPr/>
        </p:nvSpPr>
        <p:spPr>
          <a:xfrm rot="20182785" flipH="1">
            <a:off x="1889577" y="1771978"/>
            <a:ext cx="78483" cy="1363669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115616" y="148478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Eric </a:t>
            </a:r>
            <a:r>
              <a:rPr lang="fr-FR" b="1" dirty="0"/>
              <a:t>TRESSON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7812360" y="5877272"/>
            <a:ext cx="869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4/1981</a:t>
            </a:r>
          </a:p>
        </p:txBody>
      </p:sp>
    </p:spTree>
  </p:cSld>
  <p:clrMapOvr>
    <a:masterClrMapping/>
  </p:clrMapOvr>
  <p:transition spd="med" advClick="0" advTm="1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/>
      <p:bldP spid="8" grpId="0" animBg="1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Public\Pictures\diapo foyer Anoux\Valtin 4 1981\img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712968" cy="619268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004048" y="3140968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Bernadette </a:t>
            </a:r>
            <a:r>
              <a:rPr lang="fr-FR" b="1" dirty="0"/>
              <a:t>TRITZ</a:t>
            </a:r>
            <a:r>
              <a:rPr lang="fr-FR" dirty="0"/>
              <a:t> </a:t>
            </a:r>
          </a:p>
          <a:p>
            <a:pPr algn="ctr"/>
            <a:r>
              <a:rPr lang="fr-FR" dirty="0"/>
              <a:t>(de dos)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540352" y="2267580"/>
            <a:ext cx="13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J.Paul</a:t>
            </a:r>
            <a:r>
              <a:rPr lang="fr-FR" dirty="0"/>
              <a:t> </a:t>
            </a:r>
            <a:r>
              <a:rPr lang="fr-FR" b="1" dirty="0"/>
              <a:t>VIVOT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27584" y="126876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le frère </a:t>
            </a:r>
            <a:r>
              <a:rPr lang="fr-FR" dirty="0"/>
              <a:t>à </a:t>
            </a:r>
            <a:r>
              <a:rPr lang="fr-FR" dirty="0" err="1"/>
              <a:t>J.Paul</a:t>
            </a:r>
            <a:r>
              <a:rPr lang="fr-FR" dirty="0"/>
              <a:t> VIVOT</a:t>
            </a:r>
          </a:p>
        </p:txBody>
      </p:sp>
      <p:sp>
        <p:nvSpPr>
          <p:cNvPr id="6" name="Flèche vers le bas 5"/>
          <p:cNvSpPr/>
          <p:nvPr/>
        </p:nvSpPr>
        <p:spPr>
          <a:xfrm>
            <a:off x="1907704" y="1700808"/>
            <a:ext cx="72008" cy="864096"/>
          </a:xfrm>
          <a:prstGeom prst="down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8028384" y="6021288"/>
            <a:ext cx="869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4/1981</a:t>
            </a:r>
          </a:p>
        </p:txBody>
      </p:sp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Public\Pictures\diapo foyer Anoux\Valtin 4 1981\img0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90913"/>
            <a:ext cx="8712968" cy="6062423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95536" y="476672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666699"/>
                </a:solidFill>
              </a:rPr>
              <a:t>Denis LOESEL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79512" y="1619508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666699"/>
                </a:solidFill>
              </a:rPr>
              <a:t>au  fourneau</a:t>
            </a:r>
            <a:endParaRPr lang="fr-FR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031" name="Picture 7" descr="RÃ©sultat de recherche d'images pour &quot;dessin top chef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46880">
            <a:off x="5325090" y="432337"/>
            <a:ext cx="1656184" cy="117257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7812360" y="5877272"/>
            <a:ext cx="869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4/1981</a:t>
            </a:r>
          </a:p>
        </p:txBody>
      </p:sp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1520" y="2708920"/>
            <a:ext cx="8640960" cy="1470025"/>
          </a:xfrm>
        </p:spPr>
        <p:txBody>
          <a:bodyPr>
            <a:normAutofit fontScale="90000"/>
          </a:bodyPr>
          <a:lstStyle/>
          <a:p>
            <a:r>
              <a:rPr lang="fr-FR" dirty="0"/>
              <a:t> </a:t>
            </a:r>
            <a:r>
              <a:rPr lang="fr-FR" sz="6700" dirty="0"/>
              <a:t>Concours  de  PETANQUE</a:t>
            </a:r>
            <a:br>
              <a:rPr lang="fr-FR" dirty="0"/>
            </a:br>
            <a:endParaRPr lang="fr-FR" sz="67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39552" y="4581128"/>
            <a:ext cx="8280920" cy="1752600"/>
          </a:xfrm>
        </p:spPr>
        <p:txBody>
          <a:bodyPr>
            <a:noAutofit/>
          </a:bodyPr>
          <a:lstStyle/>
          <a:p>
            <a:r>
              <a:rPr lang="fr-FR" sz="6000" dirty="0"/>
              <a:t>sur le terrain de basket</a:t>
            </a:r>
          </a:p>
        </p:txBody>
      </p:sp>
      <p:sp>
        <p:nvSpPr>
          <p:cNvPr id="4" name="Rectangle 3"/>
          <p:cNvSpPr/>
          <p:nvPr/>
        </p:nvSpPr>
        <p:spPr>
          <a:xfrm>
            <a:off x="3131840" y="332656"/>
            <a:ext cx="267893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600" dirty="0"/>
              <a:t>1980</a:t>
            </a:r>
          </a:p>
        </p:txBody>
      </p:sp>
    </p:spTree>
  </p:cSld>
  <p:clrMapOvr>
    <a:masterClrMapping/>
  </p:clrMapOvr>
  <p:transition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ublic\Pictures\diapo foyer Anoux\Valtin 4 1981\img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0648"/>
            <a:ext cx="8352928" cy="6048672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547664" y="620688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666699"/>
                </a:solidFill>
              </a:rPr>
              <a:t>     au  dîner 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7956376" y="5877272"/>
            <a:ext cx="869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4/1981</a:t>
            </a:r>
          </a:p>
        </p:txBody>
      </p:sp>
    </p:spTree>
  </p:cSld>
  <p:clrMapOvr>
    <a:masterClrMapping/>
  </p:clrMapOvr>
  <p:transition spd="med" advClick="0" advTm="6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Public\Pictures\diapo foyer Anoux\Valtin 4 1981\img0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32656"/>
            <a:ext cx="8300656" cy="5882507"/>
          </a:xfrm>
          <a:prstGeom prst="rect">
            <a:avLst/>
          </a:prstGeom>
          <a:noFill/>
        </p:spPr>
      </p:pic>
      <p:sp>
        <p:nvSpPr>
          <p:cNvPr id="3" name="Ellipse 2"/>
          <p:cNvSpPr/>
          <p:nvPr/>
        </p:nvSpPr>
        <p:spPr>
          <a:xfrm>
            <a:off x="4932040" y="4365104"/>
            <a:ext cx="1152128" cy="18002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4644008" y="6300028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un p’tit canon …!!!  entre  potes !!!</a:t>
            </a:r>
          </a:p>
        </p:txBody>
      </p:sp>
      <p:sp>
        <p:nvSpPr>
          <p:cNvPr id="5" name="Rectangle 4"/>
          <p:cNvSpPr/>
          <p:nvPr/>
        </p:nvSpPr>
        <p:spPr>
          <a:xfrm>
            <a:off x="7812360" y="5733256"/>
            <a:ext cx="869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4/1981</a:t>
            </a:r>
          </a:p>
        </p:txBody>
      </p:sp>
      <p:pic>
        <p:nvPicPr>
          <p:cNvPr id="6" name="17 La vie, la vie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6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Public\Pictures\diapo foyer Anoux\Valtin 4 1981\img0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36367"/>
            <a:ext cx="7884766" cy="5188787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827584" y="5661248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666699"/>
                </a:solidFill>
              </a:rPr>
              <a:t>…. les Spaghettis </a:t>
            </a:r>
            <a:r>
              <a:rPr lang="fr-FR" sz="3600" b="1" dirty="0" err="1">
                <a:solidFill>
                  <a:srgbClr val="666699"/>
                </a:solidFill>
              </a:rPr>
              <a:t>Bolognèse</a:t>
            </a:r>
            <a:r>
              <a:rPr lang="fr-FR" sz="3600" b="1" dirty="0">
                <a:solidFill>
                  <a:srgbClr val="666699"/>
                </a:solidFill>
              </a:rPr>
              <a:t> !!!</a:t>
            </a:r>
          </a:p>
        </p:txBody>
      </p:sp>
      <p:sp>
        <p:nvSpPr>
          <p:cNvPr id="5" name="Rectangle 4"/>
          <p:cNvSpPr/>
          <p:nvPr/>
        </p:nvSpPr>
        <p:spPr>
          <a:xfrm>
            <a:off x="7596336" y="5085184"/>
            <a:ext cx="869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4/1981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732240" y="6021288"/>
            <a:ext cx="201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666699"/>
                </a:solidFill>
              </a:rPr>
              <a:t>un régal</a:t>
            </a:r>
          </a:p>
        </p:txBody>
      </p:sp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ublic\Pictures\diapo foyer Anoux\Valtin 4 1981\img0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8527392" cy="561662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67544" y="5025370"/>
            <a:ext cx="936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au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187624" y="4963815"/>
            <a:ext cx="1728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/>
              <a:t>petit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555776" y="5025370"/>
            <a:ext cx="1080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err="1"/>
              <a:t>Déj</a:t>
            </a:r>
            <a:endParaRPr lang="fr-FR" sz="4000" b="1" dirty="0"/>
          </a:p>
        </p:txBody>
      </p:sp>
      <p:sp>
        <p:nvSpPr>
          <p:cNvPr id="6" name="Rectangle 5"/>
          <p:cNvSpPr/>
          <p:nvPr/>
        </p:nvSpPr>
        <p:spPr>
          <a:xfrm>
            <a:off x="7740352" y="5517232"/>
            <a:ext cx="869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4/1981</a:t>
            </a:r>
          </a:p>
        </p:txBody>
      </p:sp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5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Public\Pictures\diapo foyer Anoux\Valtin 4 1981\img0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225" y="188640"/>
            <a:ext cx="8720263" cy="619268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7812360" y="5805264"/>
            <a:ext cx="869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4/1981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498165" y="654069"/>
            <a:ext cx="1769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Fils  </a:t>
            </a:r>
            <a:r>
              <a:rPr lang="fr-FR" b="1" dirty="0"/>
              <a:t>BERMAND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755576" y="249289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fils </a:t>
            </a:r>
            <a:r>
              <a:rPr lang="fr-FR" b="1" dirty="0"/>
              <a:t>OULAIDI</a:t>
            </a:r>
          </a:p>
        </p:txBody>
      </p:sp>
    </p:spTree>
  </p:cSld>
  <p:clrMapOvr>
    <a:masterClrMapping/>
  </p:clrMapOvr>
  <p:transition spd="med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ublic\Pictures\diapo foyer Anoux\Valtin 4 1981\img0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726" y="476672"/>
            <a:ext cx="8954141" cy="5904656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1547664" y="6381328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8080"/>
                </a:solidFill>
              </a:rPr>
              <a:t>halte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572000" y="6396335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8080"/>
                </a:solidFill>
              </a:rPr>
              <a:t>au Bar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084168" y="6396335"/>
            <a:ext cx="3059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8080"/>
                </a:solidFill>
              </a:rPr>
              <a:t>du ‘QUOIQUEUIL’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483768" y="6396335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8080"/>
                </a:solidFill>
              </a:rPr>
              <a:t>entre   copains</a:t>
            </a:r>
          </a:p>
        </p:txBody>
      </p:sp>
      <p:sp>
        <p:nvSpPr>
          <p:cNvPr id="8" name="Rectangle 7"/>
          <p:cNvSpPr/>
          <p:nvPr/>
        </p:nvSpPr>
        <p:spPr>
          <a:xfrm>
            <a:off x="8100392" y="5949280"/>
            <a:ext cx="869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4/1981</a:t>
            </a:r>
          </a:p>
        </p:txBody>
      </p:sp>
    </p:spTree>
  </p:cSld>
  <p:clrMapOvr>
    <a:masterClrMapping/>
  </p:clrMapOvr>
  <p:transition spd="med" advClick="0" advTm="9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8000" dirty="0"/>
              <a:t>Bulle de la St Jean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6600" dirty="0"/>
              <a:t>6/1981</a:t>
            </a:r>
          </a:p>
        </p:txBody>
      </p:sp>
      <p:pic>
        <p:nvPicPr>
          <p:cNvPr id="4" name="07 mon pays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5" name="17 La vie, la vie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" name="06 Lady lay.wma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1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numSld="999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numSld="18"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ublic\Pictures\diapos foyer Anoux\Bulle St Jean 1981\img0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36712"/>
            <a:ext cx="8499305" cy="54006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7596336" y="5661248"/>
            <a:ext cx="869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6/1981</a:t>
            </a:r>
          </a:p>
        </p:txBody>
      </p:sp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ublic\Pictures\diapos foyer Anoux\Bulle St Jean 1981\img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37940"/>
            <a:ext cx="8640960" cy="545535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7092280" y="558924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6/1981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899592" y="2204864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le brasier, çà chauffe</a:t>
            </a:r>
          </a:p>
        </p:txBody>
      </p:sp>
    </p:spTree>
  </p:cSld>
  <p:clrMapOvr>
    <a:masterClrMapping/>
  </p:clrMapOvr>
  <p:transition spd="med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ublic\Pictures\diapos foyer Anoux\Bulle St Jean 1981\img0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5685" y="764704"/>
            <a:ext cx="8499303" cy="5400599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7596336" y="5661248"/>
            <a:ext cx="869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6/1981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403648" y="1700808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 le  moment  est  venu de  s’amuser  à  se  ‘</a:t>
            </a:r>
            <a:r>
              <a:rPr lang="fr-FR" b="1" dirty="0" err="1">
                <a:solidFill>
                  <a:schemeClr val="bg1"/>
                </a:solidFill>
              </a:rPr>
              <a:t>machurer</a:t>
            </a:r>
            <a:r>
              <a:rPr lang="fr-FR" b="1" dirty="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220072" y="4365104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Murielle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995936" y="4077072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Mimi</a:t>
            </a:r>
          </a:p>
        </p:txBody>
      </p:sp>
    </p:spTree>
  </p:cSld>
  <p:clrMapOvr>
    <a:masterClrMapping/>
  </p:clrMapOvr>
  <p:transition spd="med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Public\Pictures\diapo foyer Anoux\pétanque 1980\img0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807" y="548680"/>
            <a:ext cx="8477657" cy="5688632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7596336" y="573325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1980</a:t>
            </a:r>
          </a:p>
        </p:txBody>
      </p:sp>
    </p:spTree>
  </p:cSld>
  <p:clrMapOvr>
    <a:masterClrMapping/>
  </p:clrMapOvr>
  <p:transition spd="med" advClick="0" advTm="4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ublic\Pictures\diapos foyer Anoux\Bulle St Jean 1981\img0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548680"/>
            <a:ext cx="8925448" cy="554461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7596336" y="5661248"/>
            <a:ext cx="869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6/1981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059832" y="544522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Agnès </a:t>
            </a:r>
            <a:r>
              <a:rPr lang="fr-FR" b="1" dirty="0"/>
              <a:t>LEROY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588224" y="5157192"/>
            <a:ext cx="648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987824" y="2924944"/>
            <a:ext cx="360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</a:rPr>
              <a:t>?</a:t>
            </a:r>
          </a:p>
        </p:txBody>
      </p:sp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ublic\Pictures\diapos foyer Anoux\Bulle St Jean 1981\img0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26371"/>
            <a:ext cx="8568952" cy="531094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7956376" y="4077072"/>
            <a:ext cx="869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6/1981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724128" y="3789040"/>
            <a:ext cx="1440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fille</a:t>
            </a:r>
            <a:r>
              <a:rPr lang="fr-FR" sz="1600" b="1" dirty="0">
                <a:solidFill>
                  <a:schemeClr val="bg1"/>
                </a:solidFill>
              </a:rPr>
              <a:t> OULAIDI</a:t>
            </a:r>
          </a:p>
        </p:txBody>
      </p:sp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ublic\Pictures\diapos foyer Anoux\Bulle St Jean 1981\img0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795" y="620688"/>
            <a:ext cx="8610747" cy="547260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7884368" y="4941168"/>
            <a:ext cx="869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6/1981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380312" y="386104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Jacqueline B</a:t>
            </a:r>
          </a:p>
        </p:txBody>
      </p:sp>
      <p:sp>
        <p:nvSpPr>
          <p:cNvPr id="7" name="Flèche vers le bas 6"/>
          <p:cNvSpPr/>
          <p:nvPr/>
        </p:nvSpPr>
        <p:spPr>
          <a:xfrm rot="2987387">
            <a:off x="7593900" y="4088761"/>
            <a:ext cx="127446" cy="547946"/>
          </a:xfrm>
          <a:prstGeom prst="down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med" advClick="0" advTm="6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Public\Pictures\diapos foyer Anoux\Bulle St Jean 1981\img0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9693" y="537679"/>
            <a:ext cx="8480779" cy="577164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7596336" y="5661248"/>
            <a:ext cx="869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6/1981</a:t>
            </a:r>
          </a:p>
        </p:txBody>
      </p:sp>
    </p:spTree>
  </p:cSld>
  <p:clrMapOvr>
    <a:masterClrMapping/>
  </p:clrMapOvr>
  <p:transition spd="med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Public\Pictures\diapos foyer Anoux\Bulle St Jean 1981\img0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627" y="683095"/>
            <a:ext cx="8625853" cy="5482209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7596336" y="5661248"/>
            <a:ext cx="869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6/1981</a:t>
            </a:r>
          </a:p>
        </p:txBody>
      </p:sp>
      <p:sp>
        <p:nvSpPr>
          <p:cNvPr id="4" name="ZoneTexte 3"/>
          <p:cNvSpPr txBox="1"/>
          <p:nvPr/>
        </p:nvSpPr>
        <p:spPr>
          <a:xfrm rot="19158815">
            <a:off x="4112905" y="4550407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Jean </a:t>
            </a:r>
            <a:r>
              <a:rPr lang="fr-FR" b="1" dirty="0">
                <a:solidFill>
                  <a:schemeClr val="bg1"/>
                </a:solidFill>
              </a:rPr>
              <a:t>LOESEL</a:t>
            </a:r>
          </a:p>
        </p:txBody>
      </p:sp>
      <p:sp>
        <p:nvSpPr>
          <p:cNvPr id="5" name="Accolade ouvrante 4"/>
          <p:cNvSpPr/>
          <p:nvPr/>
        </p:nvSpPr>
        <p:spPr>
          <a:xfrm rot="3912582">
            <a:off x="3242178" y="2696631"/>
            <a:ext cx="437388" cy="1222127"/>
          </a:xfrm>
          <a:prstGeom prst="leftBrace">
            <a:avLst>
              <a:gd name="adj1" fmla="val 8333"/>
              <a:gd name="adj2" fmla="val 48242"/>
            </a:avLst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 rot="20122219">
            <a:off x="2073327" y="2727590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Pierrot </a:t>
            </a:r>
            <a:r>
              <a:rPr lang="fr-FR" sz="1600" b="1" dirty="0">
                <a:solidFill>
                  <a:schemeClr val="bg1"/>
                </a:solidFill>
              </a:rPr>
              <a:t>LARWA</a:t>
            </a:r>
            <a:r>
              <a:rPr lang="fr-FR" sz="1600" dirty="0">
                <a:solidFill>
                  <a:schemeClr val="bg1"/>
                </a:solidFill>
              </a:rPr>
              <a:t> et sa femme</a:t>
            </a:r>
          </a:p>
        </p:txBody>
      </p:sp>
    </p:spTree>
  </p:cSld>
  <p:clrMapOvr>
    <a:masterClrMapping/>
  </p:clrMapOvr>
  <p:transition spd="med" advClick="0" advTm="6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Public\Pictures\diapos foyer Anoux\Bulle St Jean 1981\img0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327" y="692696"/>
            <a:ext cx="8724046" cy="5544616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7596336" y="5661248"/>
            <a:ext cx="869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6/1981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779912" y="249289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même l’abbé PAQUIN était là</a:t>
            </a:r>
          </a:p>
        </p:txBody>
      </p:sp>
      <p:sp>
        <p:nvSpPr>
          <p:cNvPr id="5" name="Ellipse 4"/>
          <p:cNvSpPr/>
          <p:nvPr/>
        </p:nvSpPr>
        <p:spPr>
          <a:xfrm>
            <a:off x="4427984" y="2852936"/>
            <a:ext cx="936104" cy="86409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med" advClick="0" advTm="6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Public\Pictures\diapos foyer Anoux\Bulle St Jean 1981\img0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8625853" cy="5482209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7812360" y="4437112"/>
            <a:ext cx="869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6/1981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915816" y="1772816"/>
            <a:ext cx="288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2</a:t>
            </a:r>
            <a:r>
              <a:rPr lang="fr-FR" dirty="0"/>
              <a:t>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275856" y="177281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bonnes</a:t>
            </a:r>
            <a:r>
              <a:rPr lang="fr-FR" dirty="0"/>
              <a:t> 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211960" y="177281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  <a:r>
              <a:rPr lang="fr-FR" b="1" dirty="0"/>
              <a:t>copines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148064" y="177281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bien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940152" y="177281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  <a:r>
              <a:rPr lang="fr-FR" b="1" dirty="0" err="1"/>
              <a:t>noirçies</a:t>
            </a:r>
            <a:endParaRPr lang="fr-FR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3203848" y="400506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Cécile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987824" y="508518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BERMAND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932040" y="386104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Sylvie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932040" y="486916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SCHERER</a:t>
            </a:r>
          </a:p>
        </p:txBody>
      </p:sp>
      <p:sp>
        <p:nvSpPr>
          <p:cNvPr id="19" name="Cœur 18"/>
          <p:cNvSpPr/>
          <p:nvPr/>
        </p:nvSpPr>
        <p:spPr>
          <a:xfrm>
            <a:off x="3707904" y="2060848"/>
            <a:ext cx="2088232" cy="1728192"/>
          </a:xfrm>
          <a:prstGeom prst="hear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Cœur 19"/>
          <p:cNvSpPr/>
          <p:nvPr/>
        </p:nvSpPr>
        <p:spPr>
          <a:xfrm>
            <a:off x="3707904" y="2060848"/>
            <a:ext cx="2088232" cy="1728192"/>
          </a:xfrm>
          <a:prstGeom prst="hear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med" advClick="0" advTm="13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000"/>
                            </p:stCondLst>
                            <p:childTnLst>
                              <p:par>
                                <p:cTn id="5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500"/>
                            </p:stCondLst>
                            <p:childTnLst>
                              <p:par>
                                <p:cTn id="73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2" grpId="0"/>
      <p:bldP spid="13" grpId="0"/>
      <p:bldP spid="14" grpId="0"/>
      <p:bldP spid="19" grpId="0" animBg="1"/>
      <p:bldP spid="2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Public\Pictures\diapos foyer Anoux\Bulle St Jean 1981\img0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627" y="692696"/>
            <a:ext cx="8610746" cy="547260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7596336" y="5661248"/>
            <a:ext cx="869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6/1981</a:t>
            </a:r>
          </a:p>
        </p:txBody>
      </p:sp>
    </p:spTree>
  </p:cSld>
  <p:clrMapOvr>
    <a:masterClrMapping/>
  </p:clrMapOvr>
  <p:transition spd="med" advClick="0" advTm="6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Public\Pictures\diapos foyer Anoux\Bulle St Jean 1981\img0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620687"/>
            <a:ext cx="8667144" cy="550845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7380312" y="5589240"/>
            <a:ext cx="869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6/1981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012160" y="620688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Annie </a:t>
            </a:r>
            <a:r>
              <a:rPr lang="fr-FR" b="1" dirty="0">
                <a:solidFill>
                  <a:schemeClr val="bg1"/>
                </a:solidFill>
              </a:rPr>
              <a:t>KRUSZEWSKI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956376" y="2780928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Gilberte </a:t>
            </a:r>
            <a:r>
              <a:rPr lang="fr-FR" b="1" dirty="0">
                <a:solidFill>
                  <a:schemeClr val="bg1"/>
                </a:solidFill>
              </a:rPr>
              <a:t>LEUYET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203848" y="3933056"/>
            <a:ext cx="2952328" cy="369332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le p’tit Robert et sa maman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275856" y="4509120"/>
            <a:ext cx="2952328" cy="369332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Brrr</a:t>
            </a:r>
            <a:r>
              <a:rPr lang="fr-FR" dirty="0">
                <a:solidFill>
                  <a:schemeClr val="bg1"/>
                </a:solidFill>
              </a:rPr>
              <a:t>, comme il fait peur !!!</a:t>
            </a:r>
          </a:p>
        </p:txBody>
      </p:sp>
      <p:sp>
        <p:nvSpPr>
          <p:cNvPr id="10" name="Flèche vers le bas 9"/>
          <p:cNvSpPr/>
          <p:nvPr/>
        </p:nvSpPr>
        <p:spPr>
          <a:xfrm rot="18069854">
            <a:off x="5834636" y="903035"/>
            <a:ext cx="131769" cy="83750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 vers le bas 11"/>
          <p:cNvSpPr/>
          <p:nvPr/>
        </p:nvSpPr>
        <p:spPr>
          <a:xfrm rot="19426165">
            <a:off x="8281214" y="554869"/>
            <a:ext cx="123342" cy="79208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med" advClick="0" advTm="1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00"/>
                            </p:stCondLst>
                            <p:childTnLst>
                              <p:par>
                                <p:cTn id="4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0" grpId="0" animBg="1"/>
      <p:bldP spid="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Public\Pictures\diapos foyer Anoux\Bulle St Jean 1981\img1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7" y="836712"/>
            <a:ext cx="8473026" cy="532859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6732240" y="5589240"/>
            <a:ext cx="869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6/1981</a:t>
            </a:r>
          </a:p>
        </p:txBody>
      </p:sp>
      <p:sp>
        <p:nvSpPr>
          <p:cNvPr id="211970" name="AutoShape 2" descr="RÃ©sultat de recherche d'images pour &quot;le doigt de la paix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  <p:transition spd="med" advClick="0" advTm="3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Public\Pictures\diapo foyer Anoux\pétanque 1980\img0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0648"/>
            <a:ext cx="8212063" cy="6192688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5436096" y="5589240"/>
            <a:ext cx="3144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c’est Gérard…qui  ‘tire’ le 1</a:t>
            </a:r>
            <a:r>
              <a:rPr lang="fr-FR" b="1" baseline="30000" dirty="0">
                <a:solidFill>
                  <a:srgbClr val="FFFF00"/>
                </a:solidFill>
              </a:rPr>
              <a:t>er</a:t>
            </a:r>
            <a:r>
              <a:rPr lang="fr-FR" b="1" dirty="0">
                <a:solidFill>
                  <a:srgbClr val="FFFF00"/>
                </a:solidFill>
              </a:rPr>
              <a:t> !!!</a:t>
            </a:r>
          </a:p>
        </p:txBody>
      </p:sp>
      <p:sp>
        <p:nvSpPr>
          <p:cNvPr id="5" name="Ellipse 4"/>
          <p:cNvSpPr/>
          <p:nvPr/>
        </p:nvSpPr>
        <p:spPr>
          <a:xfrm>
            <a:off x="5508104" y="3933056"/>
            <a:ext cx="216024" cy="28803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/>
          </a:p>
        </p:txBody>
      </p:sp>
      <p:sp>
        <p:nvSpPr>
          <p:cNvPr id="6" name="Rectangle 5"/>
          <p:cNvSpPr/>
          <p:nvPr/>
        </p:nvSpPr>
        <p:spPr>
          <a:xfrm>
            <a:off x="7807307" y="6084004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1980</a:t>
            </a:r>
          </a:p>
        </p:txBody>
      </p:sp>
    </p:spTree>
  </p:cSld>
  <p:clrMapOvr>
    <a:masterClrMapping/>
  </p:clrMapOvr>
  <p:transition spd="med" advClick="0" advTm="6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Public\Pictures\diapos foyer Anoux\Bulle St Jean 1981\img0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8640960" cy="583264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39552" y="5805264"/>
            <a:ext cx="869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6/1981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195736" y="242088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Gérard</a:t>
            </a:r>
          </a:p>
        </p:txBody>
      </p:sp>
      <p:sp>
        <p:nvSpPr>
          <p:cNvPr id="5" name="Ellipse 4"/>
          <p:cNvSpPr/>
          <p:nvPr/>
        </p:nvSpPr>
        <p:spPr>
          <a:xfrm>
            <a:off x="1907704" y="2204864"/>
            <a:ext cx="1440160" cy="144016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4139952" y="2564904"/>
            <a:ext cx="648072" cy="64807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3995936" y="2204864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/>
              <a:t>BouBou</a:t>
            </a:r>
            <a:endParaRPr lang="fr-FR" sz="1400" b="1" dirty="0"/>
          </a:p>
        </p:txBody>
      </p:sp>
      <p:sp>
        <p:nvSpPr>
          <p:cNvPr id="8" name="Ellipse 7"/>
          <p:cNvSpPr/>
          <p:nvPr/>
        </p:nvSpPr>
        <p:spPr>
          <a:xfrm>
            <a:off x="7236296" y="2060848"/>
            <a:ext cx="1656184" cy="151216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6732240" y="1484784"/>
            <a:ext cx="2195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les tarifs en </a:t>
            </a:r>
            <a:r>
              <a:rPr lang="fr-FR" b="1" dirty="0">
                <a:solidFill>
                  <a:schemeClr val="bg1"/>
                </a:solidFill>
              </a:rPr>
              <a:t>‘Francs</a:t>
            </a:r>
            <a:r>
              <a:rPr lang="fr-FR" dirty="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092280" y="4797152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Louis </a:t>
            </a:r>
            <a:r>
              <a:rPr lang="fr-FR" sz="1400" b="1" dirty="0">
                <a:solidFill>
                  <a:schemeClr val="bg1"/>
                </a:solidFill>
              </a:rPr>
              <a:t>ARNOUX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" name="Ellipse 10"/>
          <p:cNvSpPr/>
          <p:nvPr/>
        </p:nvSpPr>
        <p:spPr>
          <a:xfrm>
            <a:off x="6516216" y="4149080"/>
            <a:ext cx="2448272" cy="230425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med" advClick="0" advTm="1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500"/>
                            </p:stCondLst>
                            <p:childTnLst>
                              <p:par>
                                <p:cTn id="5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/>
      <p:bldP spid="8" grpId="0" animBg="1"/>
      <p:bldP spid="9" grpId="0"/>
      <p:bldP spid="10" grpId="0"/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Public\Pictures\diapos foyer Anoux\Bulle St Jean 1981\img0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8534282" cy="576064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7596336" y="5661248"/>
            <a:ext cx="869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6/1981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563888" y="5013176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Pierrot  S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691680" y="4581128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>
                <a:solidFill>
                  <a:schemeClr val="bg1"/>
                </a:solidFill>
              </a:rPr>
              <a:t>DéDé</a:t>
            </a:r>
            <a:endParaRPr lang="fr-FR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Public\Pictures\diapos foyer Anoux\Bulle St Jean 1981\img1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627" y="774625"/>
            <a:ext cx="8481837" cy="5390679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7596336" y="5661248"/>
            <a:ext cx="869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6/1981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076056" y="364502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Martine  C</a:t>
            </a:r>
          </a:p>
        </p:txBody>
      </p:sp>
    </p:spTree>
  </p:cSld>
  <p:clrMapOvr>
    <a:masterClrMapping/>
  </p:clrMapOvr>
  <p:transition spd="med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Public\Pictures\diapos foyer Anoux\Bulle St Jean 1981\img1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20688"/>
            <a:ext cx="8241379" cy="5544616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7020272" y="5661248"/>
            <a:ext cx="869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6/1981</a:t>
            </a:r>
          </a:p>
        </p:txBody>
      </p:sp>
    </p:spTree>
  </p:cSld>
  <p:clrMapOvr>
    <a:masterClrMapping/>
  </p:clrMapOvr>
  <p:transition spd="med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8000" dirty="0"/>
              <a:t>Sortie Vélo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6000" dirty="0"/>
              <a:t>1981</a:t>
            </a:r>
          </a:p>
        </p:txBody>
      </p:sp>
      <p:pic>
        <p:nvPicPr>
          <p:cNvPr id="4" name="Toutes les Danses Disc 9 07 Guitar Twis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1"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90520"/>
            <a:ext cx="8352928" cy="6586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7092280" y="587727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1981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627784" y="98072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rassemblement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283968" y="980728"/>
            <a:ext cx="828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devant</a:t>
            </a:r>
          </a:p>
        </p:txBody>
      </p:sp>
      <p:sp>
        <p:nvSpPr>
          <p:cNvPr id="7" name="Rectangle 6"/>
          <p:cNvSpPr/>
          <p:nvPr/>
        </p:nvSpPr>
        <p:spPr>
          <a:xfrm>
            <a:off x="5220072" y="980728"/>
            <a:ext cx="833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 l’école</a:t>
            </a:r>
          </a:p>
        </p:txBody>
      </p:sp>
    </p:spTree>
  </p:cSld>
  <p:clrMapOvr>
    <a:masterClrMapping/>
  </p:clrMapOvr>
  <p:transition spd="med" advClick="0" advTm="9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6" grpId="0"/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263" y="271463"/>
            <a:ext cx="8753475" cy="631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7092280" y="587727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1981</a:t>
            </a:r>
          </a:p>
        </p:txBody>
      </p:sp>
      <p:sp>
        <p:nvSpPr>
          <p:cNvPr id="5" name="Ellipse 4"/>
          <p:cNvSpPr/>
          <p:nvPr/>
        </p:nvSpPr>
        <p:spPr>
          <a:xfrm>
            <a:off x="4644008" y="2780928"/>
            <a:ext cx="1368152" cy="259228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4788024" y="364502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Isabelle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788024" y="393305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chemeClr val="bg1"/>
                </a:solidFill>
              </a:rPr>
              <a:t>DUBUY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6156176" y="2492896"/>
            <a:ext cx="1296144" cy="252028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6444208" y="350100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Georges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444208" y="407707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BAUSCH</a:t>
            </a:r>
          </a:p>
        </p:txBody>
      </p:sp>
    </p:spTree>
  </p:cSld>
  <p:clrMapOvr>
    <a:masterClrMapping/>
  </p:clrMapOvr>
  <p:transition spd="med" advClick="0" advTm="1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 animBg="1"/>
      <p:bldP spid="9" grpId="0"/>
      <p:bldP spid="1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238" y="423863"/>
            <a:ext cx="8516242" cy="601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7092280" y="587727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1981</a:t>
            </a:r>
          </a:p>
        </p:txBody>
      </p:sp>
    </p:spTree>
  </p:cSld>
  <p:clrMapOvr>
    <a:masterClrMapping/>
  </p:clrMapOvr>
  <p:transition spd="med" advClick="0" advTm="4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32656"/>
            <a:ext cx="8791575" cy="610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7092280" y="587727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1981</a:t>
            </a:r>
          </a:p>
        </p:txBody>
      </p:sp>
      <p:pic>
        <p:nvPicPr>
          <p:cNvPr id="2017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988840"/>
            <a:ext cx="4504085" cy="417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5508104" y="328498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Denis</a:t>
            </a:r>
          </a:p>
        </p:txBody>
      </p:sp>
    </p:spTree>
  </p:cSld>
  <p:clrMapOvr>
    <a:masterClrMapping/>
  </p:clrMapOvr>
  <p:transition spd="med" advClick="0" advTm="1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01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01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8" y="509588"/>
            <a:ext cx="8772525" cy="583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7596336" y="587727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1981</a:t>
            </a:r>
          </a:p>
        </p:txBody>
      </p:sp>
      <p:sp>
        <p:nvSpPr>
          <p:cNvPr id="4" name="ZoneTexte 3"/>
          <p:cNvSpPr txBox="1"/>
          <p:nvPr/>
        </p:nvSpPr>
        <p:spPr>
          <a:xfrm rot="3379410">
            <a:off x="2971748" y="4893427"/>
            <a:ext cx="3024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…une  belle </a:t>
            </a:r>
            <a:r>
              <a:rPr lang="fr-FR" dirty="0" err="1"/>
              <a:t>QueuLeuLeu</a:t>
            </a:r>
            <a:r>
              <a:rPr lang="fr-FR" dirty="0"/>
              <a:t> </a:t>
            </a:r>
          </a:p>
        </p:txBody>
      </p:sp>
    </p:spTree>
  </p:cSld>
  <p:clrMapOvr>
    <a:masterClrMapping/>
  </p:clrMapOvr>
  <p:transition spd="med" advClick="0" advTm="1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ublic\Pictures\diapo foyer Anoux\pétanque 1980\img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8586251" cy="538233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7812360" y="5661248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1980</a:t>
            </a:r>
          </a:p>
        </p:txBody>
      </p:sp>
      <p:sp>
        <p:nvSpPr>
          <p:cNvPr id="254978" name="AutoShape 2" descr="RÃ©sultat de recherche d'images pour &quot;emoticone jeu de boul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54980" name="AutoShape 4" descr="RÃ©sultat de recherche d'images pour &quot;emoticone jeu de boul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54982" name="AutoShape 6" descr="Image associÃ©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54984" name="AutoShape 8" descr="Image associÃ©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</p:spTree>
  </p:cSld>
  <p:clrMapOvr>
    <a:masterClrMapping/>
  </p:clrMapOvr>
  <p:transition spd="med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413" y="309563"/>
            <a:ext cx="8639175" cy="623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7812360" y="587727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1981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923928" y="429309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Eric </a:t>
            </a:r>
            <a:r>
              <a:rPr lang="fr-FR" b="1" dirty="0" err="1">
                <a:solidFill>
                  <a:schemeClr val="bg1"/>
                </a:solidFill>
              </a:rPr>
              <a:t>Tresson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300192" y="508518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???????</a:t>
            </a:r>
          </a:p>
        </p:txBody>
      </p:sp>
    </p:spTree>
  </p:cSld>
  <p:clrMapOvr>
    <a:masterClrMapping/>
  </p:clrMapOvr>
  <p:transition spd="med" advClick="0" advTm="8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513" y="252413"/>
            <a:ext cx="8562975" cy="635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5364088" y="6093296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1981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547664" y="548680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…c’est parti pour une belle promenade…. à  b i c y c l e t t e  !!!</a:t>
            </a:r>
          </a:p>
        </p:txBody>
      </p:sp>
      <p:pic>
        <p:nvPicPr>
          <p:cNvPr id="2037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412776"/>
            <a:ext cx="5276547" cy="5117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3059832" y="2852936"/>
            <a:ext cx="10081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solidFill>
                  <a:schemeClr val="bg1"/>
                </a:solidFill>
              </a:rPr>
              <a:t>J.Claude</a:t>
            </a:r>
            <a:r>
              <a:rPr lang="fr-FR" sz="1600" dirty="0">
                <a:solidFill>
                  <a:schemeClr val="bg1"/>
                </a:solidFill>
              </a:rPr>
              <a:t> sur son vélo de course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763688" y="2348880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</a:rPr>
              <a:t>la Puce</a:t>
            </a:r>
          </a:p>
        </p:txBody>
      </p:sp>
    </p:spTree>
  </p:cSld>
  <p:clrMapOvr>
    <a:masterClrMapping/>
  </p:clrMapOvr>
  <p:transition spd="med" advClick="0" advTm="14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203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63125" cy="766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8460432" y="587727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1981</a:t>
            </a:r>
          </a:p>
        </p:txBody>
      </p:sp>
      <p:pic>
        <p:nvPicPr>
          <p:cNvPr id="1986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2204864"/>
            <a:ext cx="4758456" cy="4158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611560" y="692696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à fond la gomme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635896" y="836712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les jeunes !!!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779912" y="3140968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‘‘je  tiens mon guidon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067944" y="3573016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….d’une main’’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308304" y="3090446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>
                <a:solidFill>
                  <a:schemeClr val="bg1"/>
                </a:solidFill>
              </a:rPr>
              <a:t>DouDou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508104" y="2348880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</a:rPr>
              <a:t> fils </a:t>
            </a:r>
            <a:r>
              <a:rPr lang="fr-FR" sz="1600" b="1" dirty="0" err="1">
                <a:solidFill>
                  <a:schemeClr val="bg1"/>
                </a:solidFill>
              </a:rPr>
              <a:t>Bermand</a:t>
            </a:r>
            <a:endParaRPr lang="fr-FR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13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98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98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9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2"/>
      <p:bldP spid="9" grpId="1"/>
      <p:bldP spid="1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34525" cy="759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8028384" y="594928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1981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39552" y="4767535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00FF"/>
                </a:solidFill>
              </a:rPr>
              <a:t>dure</a:t>
            </a:r>
            <a:r>
              <a:rPr lang="fr-FR" dirty="0"/>
              <a:t>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87624" y="5373216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FFFF"/>
                </a:solidFill>
              </a:rPr>
              <a:t>dure</a:t>
            </a:r>
            <a:r>
              <a:rPr lang="fr-FR" dirty="0"/>
              <a:t>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331640" y="6135687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FF00"/>
                </a:solidFill>
              </a:rPr>
              <a:t>la côte !!!</a:t>
            </a:r>
          </a:p>
        </p:txBody>
      </p:sp>
      <p:sp>
        <p:nvSpPr>
          <p:cNvPr id="197635" name="AutoShape 3" descr="RÃ©sultat de recherche d'images pour &quot;Ã©moticone dure dur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5580112" y="177281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BoBo</a:t>
            </a:r>
            <a:r>
              <a:rPr lang="fr-FR" dirty="0">
                <a:solidFill>
                  <a:schemeClr val="bg1"/>
                </a:solidFill>
              </a:rPr>
              <a:t> la tête </a:t>
            </a:r>
            <a:r>
              <a:rPr lang="fr-FR" b="1" dirty="0">
                <a:solidFill>
                  <a:schemeClr val="bg1"/>
                </a:solidFill>
              </a:rPr>
              <a:t>Isabelle ??</a:t>
            </a:r>
          </a:p>
        </p:txBody>
      </p:sp>
      <p:sp>
        <p:nvSpPr>
          <p:cNvPr id="9" name="Flèche vers le bas 8"/>
          <p:cNvSpPr/>
          <p:nvPr/>
        </p:nvSpPr>
        <p:spPr>
          <a:xfrm rot="3230876">
            <a:off x="5212322" y="2001448"/>
            <a:ext cx="106813" cy="500025"/>
          </a:xfrm>
          <a:prstGeom prst="down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971600" y="206084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A.Marie</a:t>
            </a:r>
            <a:r>
              <a:rPr lang="fr-FR" dirty="0">
                <a:solidFill>
                  <a:schemeClr val="bg1"/>
                </a:solidFill>
              </a:rPr>
              <a:t> en rade</a:t>
            </a:r>
          </a:p>
        </p:txBody>
      </p:sp>
      <p:sp>
        <p:nvSpPr>
          <p:cNvPr id="11" name="Ellipse 10"/>
          <p:cNvSpPr/>
          <p:nvPr/>
        </p:nvSpPr>
        <p:spPr>
          <a:xfrm>
            <a:off x="1331640" y="2420888"/>
            <a:ext cx="1224136" cy="122413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med" advClick="0" advTm="13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 animBg="1"/>
      <p:bldP spid="10" grpId="0"/>
      <p:bldP spid="1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230360" cy="655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7092280" y="587727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1981</a:t>
            </a:r>
          </a:p>
        </p:txBody>
      </p:sp>
      <p:sp>
        <p:nvSpPr>
          <p:cNvPr id="5" name="Rectangle avec flèche vers le bas 4"/>
          <p:cNvSpPr/>
          <p:nvPr/>
        </p:nvSpPr>
        <p:spPr>
          <a:xfrm>
            <a:off x="2699792" y="2132856"/>
            <a:ext cx="2376264" cy="864096"/>
          </a:xfrm>
          <a:prstGeom prst="downArrowCallou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rgbClr val="0000FF"/>
                </a:solidFill>
              </a:rPr>
              <a:t>la voiture ‘balai’</a:t>
            </a:r>
          </a:p>
          <a:p>
            <a:pPr algn="ctr"/>
            <a:r>
              <a:rPr lang="fr-FR" sz="1200" b="1" dirty="0">
                <a:solidFill>
                  <a:srgbClr val="0000FF"/>
                </a:solidFill>
              </a:rPr>
              <a:t>(Diane Bleue de </a:t>
            </a:r>
            <a:r>
              <a:rPr lang="fr-FR" sz="1200" b="1" dirty="0" err="1">
                <a:solidFill>
                  <a:srgbClr val="0000FF"/>
                </a:solidFill>
              </a:rPr>
              <a:t>BouBou</a:t>
            </a:r>
            <a:r>
              <a:rPr lang="fr-FR" sz="1200" b="1" dirty="0">
                <a:solidFill>
                  <a:srgbClr val="0000FF"/>
                </a:solidFill>
              </a:rPr>
              <a:t>) </a:t>
            </a:r>
          </a:p>
        </p:txBody>
      </p:sp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8000" dirty="0"/>
              <a:t>FEU d’ARTIFICE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6000" dirty="0"/>
              <a:t>Juillet 1981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267744" y="5445224"/>
            <a:ext cx="5256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sur la place de l’église</a:t>
            </a:r>
          </a:p>
        </p:txBody>
      </p:sp>
      <p:pic>
        <p:nvPicPr>
          <p:cNvPr id="6" name="Toutes les Danses Disc 9 03 Let's Twist Agai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1" showWhenStopped="0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Public\Pictures\diapos foyer Anoux\feu d'artifice 1981\img1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8724046" cy="5544616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7884368" y="5157192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1981</a:t>
            </a:r>
          </a:p>
        </p:txBody>
      </p:sp>
    </p:spTree>
  </p:cSld>
  <p:clrMapOvr>
    <a:masterClrMapping/>
  </p:clrMapOvr>
  <p:transition spd="med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Public\Pictures\diapos foyer Anoux\feu d'artifice 1981\img1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20688"/>
            <a:ext cx="8497447" cy="54006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7740352" y="5229200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1981</a:t>
            </a:r>
          </a:p>
        </p:txBody>
      </p:sp>
    </p:spTree>
  </p:cSld>
  <p:clrMapOvr>
    <a:masterClrMapping/>
  </p:clrMapOvr>
  <p:transition spd="med" advClick="0" advTm="4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Public\Pictures\diapos foyer Anoux\feu d'artifice 1981\img1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60648"/>
            <a:ext cx="4104456" cy="645806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915816" y="1412776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Claude </a:t>
            </a:r>
            <a:r>
              <a:rPr lang="fr-FR" sz="1200" b="1" dirty="0">
                <a:solidFill>
                  <a:schemeClr val="bg1"/>
                </a:solidFill>
              </a:rPr>
              <a:t>BRIOT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779912" y="3717032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solidFill>
                  <a:schemeClr val="bg1"/>
                </a:solidFill>
              </a:rPr>
              <a:t>M.Thérèse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635896" y="1772816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Denis </a:t>
            </a:r>
            <a:r>
              <a:rPr lang="fr-FR" sz="1200" b="1" dirty="0">
                <a:solidFill>
                  <a:schemeClr val="bg1"/>
                </a:solidFill>
              </a:rPr>
              <a:t>COLLIGNON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555776" y="3501008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André</a:t>
            </a:r>
          </a:p>
          <a:p>
            <a:r>
              <a:rPr lang="fr-FR" sz="1200" b="1" dirty="0"/>
              <a:t>BERG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419872" y="54868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les spectateurs, la tête en l’air</a:t>
            </a:r>
          </a:p>
        </p:txBody>
      </p:sp>
      <p:sp>
        <p:nvSpPr>
          <p:cNvPr id="8" name="Rectangle 7"/>
          <p:cNvSpPr/>
          <p:nvPr/>
        </p:nvSpPr>
        <p:spPr>
          <a:xfrm>
            <a:off x="5652120" y="6165304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1981</a:t>
            </a:r>
          </a:p>
        </p:txBody>
      </p:sp>
    </p:spTree>
  </p:cSld>
  <p:clrMapOvr>
    <a:masterClrMapping/>
  </p:clrMapOvr>
  <p:transition spd="med" advClick="0" advTm="11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Public\Pictures\diapos foyer Anoux\feu d'artifice 1981\img1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925" y="692696"/>
            <a:ext cx="8497447" cy="54006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899592" y="112474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la jeunesse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123728" y="112474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d’</a:t>
            </a:r>
            <a:r>
              <a:rPr lang="fr-FR" dirty="0" err="1">
                <a:solidFill>
                  <a:schemeClr val="bg1"/>
                </a:solidFill>
              </a:rPr>
              <a:t>Anoux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131840" y="112474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au  RV</a:t>
            </a:r>
          </a:p>
        </p:txBody>
      </p:sp>
      <p:sp>
        <p:nvSpPr>
          <p:cNvPr id="6" name="Rectangle 5"/>
          <p:cNvSpPr/>
          <p:nvPr/>
        </p:nvSpPr>
        <p:spPr>
          <a:xfrm>
            <a:off x="7668344" y="5589240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1981</a:t>
            </a:r>
          </a:p>
        </p:txBody>
      </p:sp>
    </p:spTree>
  </p:cSld>
  <p:clrMapOvr>
    <a:masterClrMapping/>
  </p:clrMapOvr>
  <p:transition spd="med" advClick="0" advTm="8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Public\Pictures\diapo foyer Anoux\pétanque 1980\img0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8599828" cy="5830007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251520" y="5733256"/>
            <a:ext cx="4824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André</a:t>
            </a:r>
            <a:r>
              <a:rPr lang="fr-FR" sz="2800" b="1" dirty="0"/>
              <a:t> </a:t>
            </a:r>
            <a:r>
              <a:rPr lang="fr-FR" sz="2000" b="1" dirty="0"/>
              <a:t>BERG </a:t>
            </a:r>
            <a:r>
              <a:rPr lang="fr-FR" sz="2000" dirty="0"/>
              <a:t>ramasse… ‘</a:t>
            </a:r>
            <a:r>
              <a:rPr lang="fr-FR" sz="2400" dirty="0"/>
              <a:t>ses</a:t>
            </a:r>
            <a:r>
              <a:rPr lang="fr-FR" sz="2000" dirty="0"/>
              <a:t> boules’… !!!</a:t>
            </a:r>
          </a:p>
        </p:txBody>
      </p:sp>
      <p:sp>
        <p:nvSpPr>
          <p:cNvPr id="5" name="Rectangle 4"/>
          <p:cNvSpPr/>
          <p:nvPr/>
        </p:nvSpPr>
        <p:spPr>
          <a:xfrm>
            <a:off x="7884368" y="5805264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1980</a:t>
            </a:r>
          </a:p>
        </p:txBody>
      </p:sp>
      <p:sp>
        <p:nvSpPr>
          <p:cNvPr id="6" name="Sourire 5"/>
          <p:cNvSpPr/>
          <p:nvPr/>
        </p:nvSpPr>
        <p:spPr>
          <a:xfrm>
            <a:off x="5508104" y="5877272"/>
            <a:ext cx="432048" cy="288032"/>
          </a:xfrm>
          <a:prstGeom prst="smileyFace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7" name="Sourire 6"/>
          <p:cNvSpPr/>
          <p:nvPr/>
        </p:nvSpPr>
        <p:spPr>
          <a:xfrm>
            <a:off x="5940152" y="5661248"/>
            <a:ext cx="432048" cy="288032"/>
          </a:xfrm>
          <a:prstGeom prst="smileyFace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8" name="Sourire 7"/>
          <p:cNvSpPr/>
          <p:nvPr/>
        </p:nvSpPr>
        <p:spPr>
          <a:xfrm>
            <a:off x="6516216" y="5949280"/>
            <a:ext cx="432048" cy="288032"/>
          </a:xfrm>
          <a:prstGeom prst="smileyFace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 advClick="0" advTm="1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4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Public\Pictures\diapos foyer Anoux\feu d'artifice 1981\img1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43320"/>
            <a:ext cx="4176464" cy="657136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211960" y="3140968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>
                <a:solidFill>
                  <a:schemeClr val="bg1"/>
                </a:solidFill>
              </a:rPr>
              <a:t>KiKi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483768" y="5445224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</a:rPr>
              <a:t>Romain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508104" y="3645024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</a:rPr>
              <a:t>Eric</a:t>
            </a:r>
          </a:p>
        </p:txBody>
      </p:sp>
      <p:sp>
        <p:nvSpPr>
          <p:cNvPr id="6" name="Rectangle 5"/>
          <p:cNvSpPr/>
          <p:nvPr/>
        </p:nvSpPr>
        <p:spPr>
          <a:xfrm>
            <a:off x="5652120" y="6165304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1981</a:t>
            </a:r>
          </a:p>
        </p:txBody>
      </p:sp>
    </p:spTree>
  </p:cSld>
  <p:clrMapOvr>
    <a:masterClrMapping/>
  </p:clrMapOvr>
  <p:transition spd="med" advClick="0" advTm="8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Public\Pictures\diapos foyer Anoux\feu d'artifice 1981\img1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2"/>
            <a:ext cx="8708746" cy="5859051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868144" y="4221088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la ‘Puce’</a:t>
            </a:r>
          </a:p>
        </p:txBody>
      </p:sp>
      <p:sp>
        <p:nvSpPr>
          <p:cNvPr id="4" name="ZoneTexte 3"/>
          <p:cNvSpPr txBox="1"/>
          <p:nvPr/>
        </p:nvSpPr>
        <p:spPr>
          <a:xfrm rot="18642330">
            <a:off x="2063425" y="5612371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Ghislaine</a:t>
            </a:r>
          </a:p>
        </p:txBody>
      </p:sp>
      <p:sp>
        <p:nvSpPr>
          <p:cNvPr id="5" name="Rectangle 4"/>
          <p:cNvSpPr/>
          <p:nvPr/>
        </p:nvSpPr>
        <p:spPr>
          <a:xfrm>
            <a:off x="7956376" y="5733256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1981</a:t>
            </a:r>
          </a:p>
        </p:txBody>
      </p:sp>
    </p:spTree>
  </p:cSld>
  <p:clrMapOvr>
    <a:masterClrMapping/>
  </p:clrMapOvr>
  <p:transition spd="med" advClick="0" advTm="8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Public\Pictures\diapos foyer Anoux\feu d'artifice 1981\img1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8724046" cy="554461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940152" y="155679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Bernard RHIM</a:t>
            </a:r>
          </a:p>
        </p:txBody>
      </p:sp>
      <p:sp>
        <p:nvSpPr>
          <p:cNvPr id="4" name="Ellipse 3"/>
          <p:cNvSpPr/>
          <p:nvPr/>
        </p:nvSpPr>
        <p:spPr>
          <a:xfrm>
            <a:off x="6156176" y="2204864"/>
            <a:ext cx="1152128" cy="115212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683568" y="980728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RV  sous  le  chapiteau</a:t>
            </a:r>
          </a:p>
        </p:txBody>
      </p:sp>
      <p:sp>
        <p:nvSpPr>
          <p:cNvPr id="7" name="Rectangle 6"/>
          <p:cNvSpPr/>
          <p:nvPr/>
        </p:nvSpPr>
        <p:spPr>
          <a:xfrm>
            <a:off x="4283968" y="5517232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1981</a:t>
            </a:r>
          </a:p>
        </p:txBody>
      </p:sp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Public\Pictures\diapos foyer Anoux\feu d'artifice 1981\img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8728419" cy="5988665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563888" y="220486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Denis </a:t>
            </a:r>
            <a:r>
              <a:rPr lang="fr-FR" b="1" dirty="0">
                <a:solidFill>
                  <a:schemeClr val="bg1"/>
                </a:solidFill>
              </a:rPr>
              <a:t>SCHMIT</a:t>
            </a:r>
          </a:p>
        </p:txBody>
      </p:sp>
      <p:sp>
        <p:nvSpPr>
          <p:cNvPr id="4" name="Ellipse 3"/>
          <p:cNvSpPr/>
          <p:nvPr/>
        </p:nvSpPr>
        <p:spPr>
          <a:xfrm>
            <a:off x="3923928" y="2636912"/>
            <a:ext cx="1152128" cy="100811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7812360" y="5805264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1981</a:t>
            </a:r>
          </a:p>
        </p:txBody>
      </p:sp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Public\Pictures\diapos foyer Anoux\feu d'artifice 1981\img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25" y="692696"/>
            <a:ext cx="8384148" cy="5328592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83568" y="242088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Lucien SCHMIT</a:t>
            </a:r>
          </a:p>
        </p:txBody>
      </p:sp>
      <p:sp>
        <p:nvSpPr>
          <p:cNvPr id="4" name="Flèche vers le bas 3"/>
          <p:cNvSpPr/>
          <p:nvPr/>
        </p:nvSpPr>
        <p:spPr>
          <a:xfrm rot="18195361">
            <a:off x="1383836" y="2708829"/>
            <a:ext cx="114354" cy="531035"/>
          </a:xfrm>
          <a:prstGeom prst="down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7164288" y="148478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Germaine</a:t>
            </a:r>
          </a:p>
        </p:txBody>
      </p:sp>
      <p:sp>
        <p:nvSpPr>
          <p:cNvPr id="6" name="Flèche droite 5"/>
          <p:cNvSpPr/>
          <p:nvPr/>
        </p:nvSpPr>
        <p:spPr>
          <a:xfrm rot="9212775">
            <a:off x="7812208" y="2073499"/>
            <a:ext cx="420186" cy="170587"/>
          </a:xfrm>
          <a:prstGeom prst="right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8028384" y="5517232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1981</a:t>
            </a:r>
          </a:p>
        </p:txBody>
      </p:sp>
    </p:spTree>
  </p:cSld>
  <p:clrMapOvr>
    <a:masterClrMapping/>
  </p:clrMapOvr>
  <p:transition spd="med" advClick="0" advTm="9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Public\Pictures\diapos foyer Anoux\feu d'artifice 1981\img1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92696"/>
            <a:ext cx="8610746" cy="5472608"/>
          </a:xfrm>
          <a:prstGeom prst="rect">
            <a:avLst/>
          </a:prstGeom>
          <a:noFill/>
        </p:spPr>
      </p:pic>
      <p:sp>
        <p:nvSpPr>
          <p:cNvPr id="3" name="Ellipse 2"/>
          <p:cNvSpPr/>
          <p:nvPr/>
        </p:nvSpPr>
        <p:spPr>
          <a:xfrm>
            <a:off x="4572000" y="1772816"/>
            <a:ext cx="1296144" cy="122413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4427984" y="126876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A. Marie </a:t>
            </a:r>
            <a:r>
              <a:rPr lang="fr-FR" b="1" dirty="0">
                <a:solidFill>
                  <a:schemeClr val="bg1"/>
                </a:solidFill>
              </a:rPr>
              <a:t>PETITJEAN</a:t>
            </a:r>
            <a:r>
              <a:rPr lang="fr-FR" dirty="0">
                <a:solidFill>
                  <a:schemeClr val="bg1"/>
                </a:solidFill>
              </a:rPr>
              <a:t> aux gâteaux</a:t>
            </a:r>
          </a:p>
        </p:txBody>
      </p:sp>
      <p:sp>
        <p:nvSpPr>
          <p:cNvPr id="5" name="Ellipse 4"/>
          <p:cNvSpPr/>
          <p:nvPr/>
        </p:nvSpPr>
        <p:spPr>
          <a:xfrm>
            <a:off x="1187624" y="2924944"/>
            <a:ext cx="1512168" cy="144016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323528" y="2348880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Gérard </a:t>
            </a:r>
            <a:r>
              <a:rPr lang="fr-FR" b="1" dirty="0">
                <a:solidFill>
                  <a:schemeClr val="bg1"/>
                </a:solidFill>
              </a:rPr>
              <a:t>VIOT</a:t>
            </a:r>
            <a:r>
              <a:rPr lang="fr-FR" dirty="0">
                <a:solidFill>
                  <a:schemeClr val="bg1"/>
                </a:solidFill>
              </a:rPr>
              <a:t>,</a:t>
            </a:r>
          </a:p>
          <a:p>
            <a:r>
              <a:rPr lang="fr-FR" dirty="0">
                <a:solidFill>
                  <a:schemeClr val="bg1"/>
                </a:solidFill>
              </a:rPr>
              <a:t>(intervenant de la F.O.L)</a:t>
            </a:r>
            <a:r>
              <a:rPr lang="fr-FR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7812360" y="5589240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1981</a:t>
            </a:r>
          </a:p>
        </p:txBody>
      </p:sp>
    </p:spTree>
  </p:cSld>
  <p:clrMapOvr>
    <a:masterClrMapping/>
  </p:clrMapOvr>
  <p:transition spd="med" advClick="0" advTm="1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7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59024" y="548680"/>
            <a:ext cx="8784976" cy="2160240"/>
          </a:xfrm>
        </p:spPr>
        <p:txBody>
          <a:bodyPr>
            <a:noAutofit/>
          </a:bodyPr>
          <a:lstStyle/>
          <a:p>
            <a:r>
              <a:rPr lang="fr-FR" sz="8000" dirty="0"/>
              <a:t>Concours  </a:t>
            </a:r>
            <a:br>
              <a:rPr lang="fr-FR" sz="8000" dirty="0"/>
            </a:br>
            <a:r>
              <a:rPr lang="fr-FR" sz="8000" dirty="0"/>
              <a:t>de  quilles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275856" y="3140968"/>
            <a:ext cx="3096344" cy="1054968"/>
          </a:xfrm>
        </p:spPr>
        <p:txBody>
          <a:bodyPr>
            <a:normAutofit/>
          </a:bodyPr>
          <a:lstStyle/>
          <a:p>
            <a:r>
              <a:rPr lang="fr-FR" sz="6000" dirty="0"/>
              <a:t>1981</a:t>
            </a:r>
          </a:p>
        </p:txBody>
      </p:sp>
      <p:pic>
        <p:nvPicPr>
          <p:cNvPr id="4" name="la polka de St Je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115616" y="4581128"/>
            <a:ext cx="7128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/>
              <a:t>dans la petite cours</a:t>
            </a:r>
          </a:p>
          <a:p>
            <a:pPr algn="ctr"/>
            <a:r>
              <a:rPr lang="fr-FR" sz="4000" dirty="0"/>
              <a:t> derrière le ‘Café’ chez NEZ</a:t>
            </a:r>
          </a:p>
        </p:txBody>
      </p:sp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" showWhenStopped="0">
                <p:cTn id="2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Public\Pictures\diapos foyer Anoux\pétanque 1981\img1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9032" y="59736"/>
            <a:ext cx="4141200" cy="6681632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699792" y="616530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1981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491880" y="5229200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Lucien</a:t>
            </a:r>
            <a:r>
              <a:rPr lang="fr-FR" sz="1600" b="1" dirty="0">
                <a:solidFill>
                  <a:schemeClr val="bg1"/>
                </a:solidFill>
              </a:rPr>
              <a:t> HARMAND</a:t>
            </a:r>
          </a:p>
        </p:txBody>
      </p:sp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Public\Pictures\diapos foyer Anoux\pétanque 1981\img1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88640"/>
            <a:ext cx="4104456" cy="645806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699792" y="616530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1981</a:t>
            </a:r>
          </a:p>
        </p:txBody>
      </p:sp>
      <p:sp>
        <p:nvSpPr>
          <p:cNvPr id="4" name="ZoneTexte 3"/>
          <p:cNvSpPr txBox="1"/>
          <p:nvPr/>
        </p:nvSpPr>
        <p:spPr>
          <a:xfrm rot="19584393">
            <a:off x="5261647" y="3083135"/>
            <a:ext cx="16595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Lucien </a:t>
            </a:r>
            <a:r>
              <a:rPr lang="fr-FR" sz="1400" b="1" dirty="0">
                <a:solidFill>
                  <a:schemeClr val="bg1"/>
                </a:solidFill>
              </a:rPr>
              <a:t>DEPARIS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572000" y="2852936"/>
            <a:ext cx="720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</a:rPr>
              <a:t>?</a:t>
            </a:r>
          </a:p>
        </p:txBody>
      </p:sp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Public\Pictures\diapos foyer Anoux\pétanque 1981\img1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2016" y="271038"/>
            <a:ext cx="4190224" cy="6182298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2699792" y="616530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1981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499992" y="2564904"/>
            <a:ext cx="72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?</a:t>
            </a:r>
          </a:p>
        </p:txBody>
      </p:sp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Public\Pictures\diapo foyer Anoux\pétanque 1980\img0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8624342" cy="555901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51520" y="5805264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les autres… </a:t>
            </a:r>
            <a:r>
              <a:rPr lang="fr-FR" sz="2800" b="1" dirty="0"/>
              <a:t>mesurent</a:t>
            </a:r>
            <a:r>
              <a:rPr lang="fr-FR" sz="2800" dirty="0"/>
              <a:t>  !!!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059832" y="2204864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André </a:t>
            </a:r>
            <a:r>
              <a:rPr lang="fr-FR" b="1" dirty="0"/>
              <a:t>BERG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211960" y="2132856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Gilbert </a:t>
            </a:r>
            <a:r>
              <a:rPr lang="fr-FR" b="1" dirty="0"/>
              <a:t>VATRINET</a:t>
            </a:r>
          </a:p>
        </p:txBody>
      </p:sp>
      <p:sp>
        <p:nvSpPr>
          <p:cNvPr id="11" name="Flèche droite 10"/>
          <p:cNvSpPr/>
          <p:nvPr/>
        </p:nvSpPr>
        <p:spPr>
          <a:xfrm rot="4581293">
            <a:off x="4330336" y="3114392"/>
            <a:ext cx="619550" cy="144744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12" name="Flèche droite 11"/>
          <p:cNvSpPr/>
          <p:nvPr/>
        </p:nvSpPr>
        <p:spPr>
          <a:xfrm rot="3490876" flipV="1">
            <a:off x="3200601" y="3118139"/>
            <a:ext cx="905673" cy="144870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508104" y="1916832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BouBou</a:t>
            </a:r>
            <a:r>
              <a:rPr lang="fr-FR" dirty="0"/>
              <a:t> avec des cheveux</a:t>
            </a:r>
          </a:p>
        </p:txBody>
      </p:sp>
      <p:sp>
        <p:nvSpPr>
          <p:cNvPr id="14" name="Flèche droite 13"/>
          <p:cNvSpPr/>
          <p:nvPr/>
        </p:nvSpPr>
        <p:spPr>
          <a:xfrm rot="7135743">
            <a:off x="5117313" y="3140711"/>
            <a:ext cx="848443" cy="112870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084168" y="5517232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Georges </a:t>
            </a:r>
            <a:r>
              <a:rPr lang="fr-FR" b="1" dirty="0">
                <a:solidFill>
                  <a:schemeClr val="bg1"/>
                </a:solidFill>
              </a:rPr>
              <a:t>BAUSCH</a:t>
            </a:r>
          </a:p>
        </p:txBody>
      </p:sp>
      <p:sp>
        <p:nvSpPr>
          <p:cNvPr id="16" name="Flèche droite 15"/>
          <p:cNvSpPr/>
          <p:nvPr/>
        </p:nvSpPr>
        <p:spPr>
          <a:xfrm rot="13814417">
            <a:off x="4722952" y="5331152"/>
            <a:ext cx="1578720" cy="139933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39552" y="4293096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Denis </a:t>
            </a:r>
            <a:r>
              <a:rPr lang="fr-FR" b="1" dirty="0">
                <a:solidFill>
                  <a:schemeClr val="bg2"/>
                </a:solidFill>
              </a:rPr>
              <a:t>BEAUREGARD</a:t>
            </a:r>
          </a:p>
        </p:txBody>
      </p:sp>
      <p:sp>
        <p:nvSpPr>
          <p:cNvPr id="18" name="Flèche droite 17"/>
          <p:cNvSpPr/>
          <p:nvPr/>
        </p:nvSpPr>
        <p:spPr>
          <a:xfrm>
            <a:off x="1838285" y="4472745"/>
            <a:ext cx="978408" cy="10963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7884368" y="5661248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1980</a:t>
            </a:r>
          </a:p>
        </p:txBody>
      </p:sp>
    </p:spTree>
  </p:cSld>
  <p:clrMapOvr>
    <a:masterClrMapping/>
  </p:clrMapOvr>
  <p:transition spd="med" advClick="0" advTm="14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500"/>
                            </p:stCondLst>
                            <p:childTnLst>
                              <p:par>
                                <p:cTn id="5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1" grpId="0" animBg="1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Public\Pictures\diapos foyer Anoux\pétanque 1981\img1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10" y="222086"/>
            <a:ext cx="4289138" cy="637526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699792" y="616530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1981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211960" y="3933056"/>
            <a:ext cx="1440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Alain </a:t>
            </a:r>
            <a:r>
              <a:rPr lang="fr-FR" sz="1600" b="1" dirty="0">
                <a:solidFill>
                  <a:schemeClr val="bg1"/>
                </a:solidFill>
              </a:rPr>
              <a:t>DEPARIS</a:t>
            </a:r>
          </a:p>
        </p:txBody>
      </p:sp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Public\Pictures\diapos foyer Anoux\pétanque 1981\img1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9458" y="337489"/>
            <a:ext cx="3936758" cy="6259863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699792" y="616530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1981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699792" y="4293096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Hélène </a:t>
            </a:r>
            <a:r>
              <a:rPr lang="fr-FR" sz="1600" b="1" dirty="0">
                <a:solidFill>
                  <a:schemeClr val="bg1"/>
                </a:solidFill>
              </a:rPr>
              <a:t>VATRINET</a:t>
            </a:r>
          </a:p>
        </p:txBody>
      </p:sp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Public\Pictures\diapos foyer Anoux\pétanque 1981\img1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9424" y="173341"/>
            <a:ext cx="4082816" cy="6424011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699792" y="616530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1981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23528" y="980728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résultats du concours</a:t>
            </a:r>
          </a:p>
          <a:p>
            <a:r>
              <a:rPr lang="fr-FR" dirty="0"/>
              <a:t>annoncé par </a:t>
            </a:r>
          </a:p>
          <a:p>
            <a:r>
              <a:rPr lang="fr-FR" dirty="0" err="1"/>
              <a:t>J.Claude</a:t>
            </a:r>
            <a:r>
              <a:rPr lang="fr-FR" dirty="0"/>
              <a:t> </a:t>
            </a:r>
            <a:r>
              <a:rPr lang="fr-FR" b="1" dirty="0"/>
              <a:t>LEARDI</a:t>
            </a:r>
            <a:r>
              <a:rPr lang="fr-FR" dirty="0"/>
              <a:t>,</a:t>
            </a:r>
          </a:p>
          <a:p>
            <a:r>
              <a:rPr lang="fr-FR" dirty="0"/>
              <a:t>debout sur une table</a:t>
            </a:r>
          </a:p>
        </p:txBody>
      </p:sp>
    </p:spTree>
  </p:cSld>
  <p:clrMapOvr>
    <a:masterClrMapping/>
  </p:clrMapOvr>
  <p:transition spd="med" advClick="0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Public\Pictures\diapos foyer Anoux\pétanque 1981\img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611087"/>
            <a:ext cx="8739152" cy="5554217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7956376" y="573325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1981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95536" y="75541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 gagnants, </a:t>
            </a:r>
            <a:r>
              <a:rPr lang="fr-FR" dirty="0" err="1"/>
              <a:t>debouts</a:t>
            </a:r>
            <a:r>
              <a:rPr lang="fr-FR" dirty="0"/>
              <a:t> aussi sur  une  table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779912" y="2689175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James </a:t>
            </a:r>
            <a:r>
              <a:rPr lang="fr-FR" sz="1400" b="1" dirty="0">
                <a:solidFill>
                  <a:schemeClr val="bg1"/>
                </a:solidFill>
              </a:rPr>
              <a:t>DUBUY</a:t>
            </a:r>
          </a:p>
        </p:txBody>
      </p:sp>
      <p:sp>
        <p:nvSpPr>
          <p:cNvPr id="6" name="Rectangle 5"/>
          <p:cNvSpPr/>
          <p:nvPr/>
        </p:nvSpPr>
        <p:spPr>
          <a:xfrm>
            <a:off x="6008124" y="2492896"/>
            <a:ext cx="2920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/>
              <a:t>?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979712" y="2348880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Alain </a:t>
            </a:r>
            <a:r>
              <a:rPr lang="fr-FR" sz="1600" b="1" dirty="0" err="1">
                <a:solidFill>
                  <a:schemeClr val="bg1"/>
                </a:solidFill>
              </a:rPr>
              <a:t>Deparis</a:t>
            </a:r>
            <a:endParaRPr lang="fr-FR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11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2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4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Public\Pictures\diapos foyer Anoux\pétanque 1981\img1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83096"/>
            <a:ext cx="8739151" cy="555421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899592" y="558924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1981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907704" y="18864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gagnants et leur lot</a:t>
            </a:r>
          </a:p>
        </p:txBody>
      </p:sp>
      <p:sp>
        <p:nvSpPr>
          <p:cNvPr id="7" name="Ellipse 6"/>
          <p:cNvSpPr/>
          <p:nvPr/>
        </p:nvSpPr>
        <p:spPr>
          <a:xfrm>
            <a:off x="3563888" y="3429000"/>
            <a:ext cx="1584176" cy="144016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5004048" y="2996952"/>
            <a:ext cx="1224136" cy="115212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med" advClick="0" advTm="9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8000" dirty="0"/>
              <a:t>Tournoi de foot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87624" y="332656"/>
            <a:ext cx="6400800" cy="1752600"/>
          </a:xfrm>
        </p:spPr>
        <p:txBody>
          <a:bodyPr>
            <a:normAutofit/>
          </a:bodyPr>
          <a:lstStyle/>
          <a:p>
            <a:r>
              <a:rPr lang="fr-FR" sz="6000" dirty="0"/>
              <a:t>1981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51520" y="3501008"/>
            <a:ext cx="3960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/>
              <a:t>Équipe des FILLES</a:t>
            </a:r>
          </a:p>
        </p:txBody>
      </p:sp>
      <p:sp>
        <p:nvSpPr>
          <p:cNvPr id="5" name="Rectangle 4"/>
          <p:cNvSpPr/>
          <p:nvPr/>
        </p:nvSpPr>
        <p:spPr>
          <a:xfrm>
            <a:off x="4237336" y="3501008"/>
            <a:ext cx="4906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dirty="0"/>
              <a:t>  Équipe des GARCONS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139952" y="3501008"/>
            <a:ext cx="360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-</a:t>
            </a:r>
          </a:p>
        </p:txBody>
      </p:sp>
      <p:pic>
        <p:nvPicPr>
          <p:cNvPr id="8" name="on sera les champion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2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2" showWhenStopped="0">
                <p:cTn id="3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 build="p"/>
      <p:bldP spid="4" grpId="0"/>
      <p:bldP spid="5" grpId="0"/>
      <p:bldP spid="6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333794"/>
            <a:ext cx="8280920" cy="6362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3203848" y="458112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…. coup droit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364088" y="458112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de Sylvie  </a:t>
            </a:r>
            <a:r>
              <a:rPr lang="fr-FR" b="1" dirty="0">
                <a:solidFill>
                  <a:schemeClr val="bg1"/>
                </a:solidFill>
              </a:rPr>
              <a:t>SCHERER</a:t>
            </a:r>
            <a:r>
              <a:rPr lang="fr-FR" dirty="0"/>
              <a:t>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652120" y="465313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 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403648" y="764704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l’équipe</a:t>
            </a:r>
            <a:r>
              <a:rPr lang="fr-FR" sz="3200" b="1" dirty="0"/>
              <a:t> des filles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092280" y="616530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1981</a:t>
            </a:r>
          </a:p>
        </p:txBody>
      </p:sp>
    </p:spTree>
  </p:cSld>
  <p:clrMapOvr>
    <a:masterClrMapping/>
  </p:clrMapOvr>
  <p:transition spd="med" advClick="0" advTm="9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10706"/>
            <a:ext cx="7995862" cy="636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755576" y="1268760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Cécile </a:t>
            </a:r>
            <a:r>
              <a:rPr lang="fr-FR" b="1" dirty="0">
                <a:solidFill>
                  <a:schemeClr val="bg1"/>
                </a:solidFill>
              </a:rPr>
              <a:t>BERMAND</a:t>
            </a:r>
          </a:p>
          <a:p>
            <a:r>
              <a:rPr lang="fr-FR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Flèche droite 3"/>
          <p:cNvSpPr/>
          <p:nvPr/>
        </p:nvSpPr>
        <p:spPr>
          <a:xfrm rot="9585800">
            <a:off x="2193062" y="2208497"/>
            <a:ext cx="648072" cy="77868"/>
          </a:xfrm>
          <a:prstGeom prst="right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8491257" y="6237312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1981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547664" y="5229200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…. surtout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987824" y="5229200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….ne pas  </a:t>
            </a:r>
            <a:r>
              <a:rPr lang="fr-FR" sz="2000" b="1" dirty="0">
                <a:solidFill>
                  <a:schemeClr val="bg1"/>
                </a:solidFill>
              </a:rPr>
              <a:t>SE</a:t>
            </a:r>
            <a:r>
              <a:rPr lang="fr-FR" sz="2000" dirty="0">
                <a:solidFill>
                  <a:schemeClr val="bg1"/>
                </a:solidFill>
              </a:rPr>
              <a:t>  toucher !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156176" y="494116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EXCELLENT</a:t>
            </a:r>
            <a:r>
              <a:rPr lang="fr-FR" b="1" dirty="0">
                <a:solidFill>
                  <a:schemeClr val="bg1"/>
                </a:solidFill>
              </a:rPr>
              <a:t>  Murielle</a:t>
            </a:r>
            <a:r>
              <a:rPr lang="fr-FR" dirty="0">
                <a:solidFill>
                  <a:schemeClr val="bg1"/>
                </a:solidFill>
              </a:rPr>
              <a:t> !</a:t>
            </a:r>
          </a:p>
        </p:txBody>
      </p:sp>
      <p:sp>
        <p:nvSpPr>
          <p:cNvPr id="9" name="Flèche vers le bas 8"/>
          <p:cNvSpPr/>
          <p:nvPr/>
        </p:nvSpPr>
        <p:spPr>
          <a:xfrm rot="6769113" flipH="1">
            <a:off x="7085379" y="3991910"/>
            <a:ext cx="61516" cy="1119590"/>
          </a:xfrm>
          <a:prstGeom prst="down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1259632" y="162880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prête à intervenir</a:t>
            </a:r>
            <a:endParaRPr lang="fr-FR" dirty="0"/>
          </a:p>
        </p:txBody>
      </p:sp>
    </p:spTree>
  </p:cSld>
  <p:clrMapOvr>
    <a:masterClrMapping/>
  </p:clrMapOvr>
  <p:transition spd="med" advClick="0" advTm="1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/>
      <p:bldP spid="7" grpId="0"/>
      <p:bldP spid="8" grpId="0"/>
      <p:bldP spid="9" grpId="0" animBg="1"/>
      <p:bldP spid="10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8734425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1043608" y="692696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l’équipe</a:t>
            </a:r>
            <a:endParaRPr lang="fr-FR" sz="28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3131840" y="620688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des garçons…</a:t>
            </a:r>
            <a:endParaRPr lang="fr-FR" sz="3200" dirty="0"/>
          </a:p>
        </p:txBody>
      </p:sp>
      <p:sp>
        <p:nvSpPr>
          <p:cNvPr id="5" name="ZoneTexte 4"/>
          <p:cNvSpPr txBox="1"/>
          <p:nvPr/>
        </p:nvSpPr>
        <p:spPr>
          <a:xfrm>
            <a:off x="4427984" y="5805264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la chute</a:t>
            </a:r>
          </a:p>
        </p:txBody>
      </p:sp>
    </p:spTree>
  </p:cSld>
  <p:clrMapOvr>
    <a:masterClrMapping/>
  </p:clrMapOvr>
  <p:transition spd="med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3" y="42863"/>
            <a:ext cx="8677275" cy="677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323528" y="3573016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 mais   sur   ressort     !!!</a:t>
            </a:r>
          </a:p>
        </p:txBody>
      </p:sp>
    </p:spTree>
  </p:cSld>
  <p:clrMapOvr>
    <a:masterClrMapping/>
  </p:clrMapOvr>
  <p:transition spd="med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85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385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385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385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2348880"/>
            <a:ext cx="831407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000" dirty="0"/>
              <a:t>LES  RECOMPENSES</a:t>
            </a:r>
          </a:p>
        </p:txBody>
      </p:sp>
      <p:sp>
        <p:nvSpPr>
          <p:cNvPr id="3" name="Rectangle 2"/>
          <p:cNvSpPr/>
          <p:nvPr/>
        </p:nvSpPr>
        <p:spPr>
          <a:xfrm>
            <a:off x="7884368" y="5949280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1980</a:t>
            </a:r>
          </a:p>
        </p:txBody>
      </p:sp>
    </p:spTree>
  </p:cSld>
  <p:clrMapOvr>
    <a:masterClrMapping/>
  </p:clrMapOvr>
  <p:transition spd="med" advClick="0" advTm="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3" y="61913"/>
            <a:ext cx="8486775" cy="673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lèche droite 2"/>
          <p:cNvSpPr/>
          <p:nvPr/>
        </p:nvSpPr>
        <p:spPr>
          <a:xfrm rot="19227539" flipV="1">
            <a:off x="3396327" y="5213263"/>
            <a:ext cx="2489415" cy="142188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med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788" y="90488"/>
            <a:ext cx="8734425" cy="667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539552" y="1556792"/>
            <a:ext cx="489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‘E N E R G I Q U E S’ …. les gars,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580112" y="1556792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  <a:r>
              <a:rPr lang="fr-FR" sz="2800" dirty="0"/>
              <a:t>quel  JEU    !!!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475656" y="5877272"/>
            <a:ext cx="201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BRAVO</a:t>
            </a:r>
            <a:r>
              <a:rPr lang="fr-FR" dirty="0"/>
              <a:t>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491880" y="5877272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l’EQUIPE !!!</a:t>
            </a:r>
          </a:p>
        </p:txBody>
      </p:sp>
    </p:spTree>
  </p:cSld>
  <p:clrMapOvr>
    <a:masterClrMapping/>
  </p:clrMapOvr>
  <p:transition spd="med" advClick="0" advTm="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1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7772400" cy="1470025"/>
          </a:xfrm>
        </p:spPr>
        <p:txBody>
          <a:bodyPr>
            <a:noAutofit/>
          </a:bodyPr>
          <a:lstStyle/>
          <a:p>
            <a:r>
              <a:rPr lang="fr-FR" sz="9600" dirty="0"/>
              <a:t>1982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51520" y="2564904"/>
            <a:ext cx="8352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 dirty="0"/>
              <a:t>TOURNOI  de FOOT</a:t>
            </a:r>
          </a:p>
        </p:txBody>
      </p:sp>
    </p:spTree>
  </p:cSld>
  <p:clrMapOvr>
    <a:masterClrMapping/>
  </p:clrMapOvr>
  <p:transition spd="med" advClick="0" advTm="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Public\Pictures\diapos foyer Anoux\tournoi foot 1982\img1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015" y="486033"/>
            <a:ext cx="8691473" cy="5823287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23528" y="0"/>
            <a:ext cx="936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les</a:t>
            </a:r>
            <a:r>
              <a:rPr lang="fr-FR" dirty="0"/>
              <a:t>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115616" y="17329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reconnaissez- vous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8466" y="1988840"/>
            <a:ext cx="1417455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764704"/>
            <a:ext cx="1254249" cy="155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431066"/>
            <a:ext cx="1296144" cy="16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752" y="3429000"/>
            <a:ext cx="1269107" cy="1441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43546" y="5085184"/>
            <a:ext cx="1064347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36096" y="4941168"/>
            <a:ext cx="1440160" cy="1491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92280" y="3429000"/>
            <a:ext cx="1368152" cy="1568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oneTexte 12"/>
          <p:cNvSpPr txBox="1"/>
          <p:nvPr/>
        </p:nvSpPr>
        <p:spPr>
          <a:xfrm>
            <a:off x="5292080" y="44624"/>
            <a:ext cx="360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?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7524328" y="587727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1982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5652120" y="44624"/>
            <a:ext cx="360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?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5940152" y="44624"/>
            <a:ext cx="360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?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32040" y="548680"/>
            <a:ext cx="130919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20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0"/>
                            </p:stCondLst>
                            <p:childTnLst>
                              <p:par>
                                <p:cTn id="4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500"/>
                            </p:stCondLst>
                            <p:childTnLst>
                              <p:par>
                                <p:cTn id="5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500"/>
                            </p:stCondLst>
                            <p:childTnLst>
                              <p:par>
                                <p:cTn id="5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500"/>
                            </p:stCondLst>
                            <p:childTnLst>
                              <p:par>
                                <p:cTn id="6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500"/>
                            </p:stCondLst>
                            <p:childTnLst>
                              <p:par>
                                <p:cTn id="7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500"/>
                            </p:stCondLst>
                            <p:childTnLst>
                              <p:par>
                                <p:cTn id="7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3" grpId="0"/>
      <p:bldP spid="21" grpId="1"/>
      <p:bldP spid="22" grpId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Public\Pictures\diapos foyer Anoux\tournoi foot 1982\img1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510" y="404664"/>
            <a:ext cx="8692970" cy="5616624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8172400" y="5445224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1982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620688"/>
            <a:ext cx="6961781" cy="540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Public\Pictures\diapos foyer Anoux\tournoi foot 1982\img1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627" y="523240"/>
            <a:ext cx="8877373" cy="5642064"/>
          </a:xfrm>
          <a:prstGeom prst="rect">
            <a:avLst/>
          </a:prstGeom>
          <a:noFill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476672"/>
            <a:ext cx="115252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116632"/>
            <a:ext cx="904206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188640"/>
            <a:ext cx="117157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3140968"/>
            <a:ext cx="1152525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2040" y="4509120"/>
            <a:ext cx="1343025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48264" y="2060848"/>
            <a:ext cx="119062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8244408" y="5517232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1982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188640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et eux… 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555776" y="0"/>
            <a:ext cx="432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?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004048" y="0"/>
            <a:ext cx="432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?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419872" y="188640"/>
            <a:ext cx="432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?</a:t>
            </a:r>
          </a:p>
        </p:txBody>
      </p:sp>
    </p:spTree>
  </p:cSld>
  <p:clrMapOvr>
    <a:masterClrMapping/>
  </p:clrMapOvr>
  <p:transition spd="med" advClick="0" advTm="1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Public\Pictures\diapos foyer Anoux\tournoi foot 1982\img1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8562470" cy="576064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7812360" y="5661248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1982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44658"/>
            <a:ext cx="5688632" cy="6681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8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11560" y="1772816"/>
            <a:ext cx="8280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/>
              <a:t>RALLY - Promenade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051720" y="3717032"/>
            <a:ext cx="5184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/>
              <a:t>Printemps 1982</a:t>
            </a:r>
          </a:p>
        </p:txBody>
      </p:sp>
      <p:pic>
        <p:nvPicPr>
          <p:cNvPr id="4" name="en ile de france souchon voulz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7"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764704"/>
            <a:ext cx="8568953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7524328" y="522920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1982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547664" y="116632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RV</a:t>
            </a:r>
            <a:r>
              <a:rPr lang="fr-FR" sz="3600" dirty="0"/>
              <a:t> à l’église</a:t>
            </a:r>
          </a:p>
        </p:txBody>
      </p:sp>
    </p:spTree>
  </p:cSld>
  <p:clrMapOvr>
    <a:masterClrMapping/>
  </p:clrMapOvr>
  <p:transition spd="med" advClick="0" advTm="6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64704"/>
            <a:ext cx="8712968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8172400" y="5013176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1982</a:t>
            </a:r>
          </a:p>
        </p:txBody>
      </p:sp>
      <p:sp>
        <p:nvSpPr>
          <p:cNvPr id="4" name="Ellipse 3"/>
          <p:cNvSpPr/>
          <p:nvPr/>
        </p:nvSpPr>
        <p:spPr>
          <a:xfrm>
            <a:off x="7740352" y="908720"/>
            <a:ext cx="792088" cy="72008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5004048" y="260648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on t’a vu Robert… tirer la langue !!!</a:t>
            </a:r>
          </a:p>
        </p:txBody>
      </p:sp>
    </p:spTree>
  </p:cSld>
  <p:clrMapOvr>
    <a:masterClrMapping/>
  </p:clrMapOvr>
  <p:transition spd="med" advClick="0" advTm="8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40"/>
                            </p:stCondLst>
                            <p:childTnLst>
                              <p:par>
                                <p:cTn id="1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6085</TotalTime>
  <Words>2483</Words>
  <Application>Microsoft Office PowerPoint</Application>
  <PresentationFormat>Affichage à l'écran (4:3)</PresentationFormat>
  <Paragraphs>833</Paragraphs>
  <Slides>256</Slides>
  <Notes>0</Notes>
  <HiddenSlides>0</HiddenSlides>
  <MMClips>28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256</vt:i4>
      </vt:variant>
    </vt:vector>
  </HeadingPairs>
  <TitlesOfParts>
    <vt:vector size="259" baseType="lpstr">
      <vt:lpstr>Arial</vt:lpstr>
      <vt:lpstr>Calibri</vt:lpstr>
      <vt:lpstr>Thème Office</vt:lpstr>
      <vt:lpstr>Présentation PowerPoint</vt:lpstr>
      <vt:lpstr>Présentation PowerPoint</vt:lpstr>
      <vt:lpstr> Concours  de  PETANQUE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Sortie  Valtin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WE  au  Valtin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Bulle de la St Jean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Sortie Vélo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FEU d’ARTIFICE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Concours   de  quilles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Tournoi de foot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1982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1983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CONCOURS  PETANQUE  6/1980</dc:title>
  <dc:creator>gou</dc:creator>
  <cp:lastModifiedBy>André BERG</cp:lastModifiedBy>
  <cp:revision>473</cp:revision>
  <dcterms:created xsi:type="dcterms:W3CDTF">2019-06-03T21:24:32Z</dcterms:created>
  <dcterms:modified xsi:type="dcterms:W3CDTF">2019-06-29T22:16:22Z</dcterms:modified>
</cp:coreProperties>
</file>